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மனத்தாழ்மையும் சாந்தமும் நீடிய பொறுமையும் உடையவர்களாய், அன்பினால் ஒருவரையொருவர் தாங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புடன் சத்தியத்தைக் கைகொண்டு தலையாகிய கிறிஸ்துவுக்குள் எல்லாவற்றிலேயும், நாம் வளருகிறவர்களாயிருக்கும்படியாக அப்படிச் செய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புடன் சத்தியத்தைக் கைகொண்டு தலையாகிய கிறிஸ்துவுக்குள் எல்லாவற்றிலேயும், நாம் வளருகிறவர்களாயிருக்கும்படியாக அப்படிச் செய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க்கட்டினால் ஆவியின் ஒருமையைக் காத்துக்கொள்வதற்கு ஜாக்கிரதையாய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க்கட்டினால் ஆவியின் ஒருமையைக் காத்துக்கொள்வதற்கு ஜாக்கிரதையாய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 உண்டான அழைப்பினாலே நீங்கள் ஒரே நம்பிக்கைக்கு அழைக்கப்பட்டதுபோல, ஒரே சரீரமும் ஒரே ஆவியும் உண்ட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ே கர்த்தரும், ஒரே விசுவாசமும், ஒரே ஞானஸ்நானம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ுக்கும் ஒரே தேவனும் பிதாவும் உண்டு; அவர் எல்லார்மேலும், எல்லாரோடும், உங்கள் எல்லாருக்குள்ளும் இருக்கிறவ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வினுடைய ஈவின் அளவுக்குத்தக்கதாக நம்மில் அவனவனுக்குக் கிருபை அளிக்கப்பட்ட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ுத்தியில் அந்தகாரப்பட்டு, தங்கள் இருதய கடினத்தினால் தங்களில் இருக்கும் அறியாமையினாலே தேவனுடைய ஜீவனுக்கு அந்நியராயிருந்த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ுத்தியில் அந்தகாரப்பட்டு, தங்கள் இருதய கடினத்தினால் தங்களில் இருக்கும் அறியாமையினாலே தேவனுடைய ஜீவனுக்கு அந்நியராயிருந்த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றினார் என்பதினாலே அவர் அதற்குமுன்னே பூமியின் தாழ்விடங்களில் இறங்கினார் என்று விளங்குகிறதல்லவ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ணர்வில்லாதவர்களாய், சகலவித அசுத்தங்களையும் ஆவலோடே நடப்பிக்கும்படி, தங்களைக் காமவிகாரத்திற்கு ஒப்புக்கொடுத்த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றங்கினவரே எல்லாவற்றையும் நிரப்பத்தக்கதாக, எல்லா வானங்களுக்கும் மேலாக உன்னதத்திற்கு ஏறினவருமாய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றங்கினவரே எல்லாவற்றையும் நிரப்பத்தக்கதாக, எல்லா வானங்களுக்கும் மேலாக உன்னதத்திற்கு ஏறினவருமாய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இவ்விதமாய்க் கிறிஸ்துவைக் கற்றுக்கொள்ள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வினிடத்திலுள்ள சத்தியத்தின்படியே, நீங்கள் அவரிடத்தில் கேட்டறிந்து, அவரால் போதிக்கப்பட்டீ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வினிடத்திலுள்ள சத்தியத்தின்படியே, நீங்கள் அவரிடத்தில் கேட்டறிந்து, அவரால் போதிக்கப்பட்டீ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ப்படி, முந்தின நடக்கைக்குரிய மோசம்போக்கும் இச்சைகளாலே கெட்டுப்போகிற பழைய மனுஷனை நீங்கள் களைந்துபோ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ப்படி, முந்தின நடக்கைக்குரிய மோசம்போக்கும் இச்சைகளாலே கெட்டுப்போகிற பழைய மனுஷனை நீங்கள் களைந்துபோ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உள்ளத்திலே புதிதான ஆவியுள்ளவர்களா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ன நீதியிலும் பரிசுத்தத்திலும் தேவனுடைய சாயலாக சிருஷ்டிக்கப்பட்ட புதிய மனுஷனைத் தரித்துக்கொள்ள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ன நீதியிலும் பரிசுத்தத்திலும் தேவனுடைய சாயலாக சிருஷ்டிக்கப்பட்ட புதிய மனுஷனைத் தரித்துக்கொள்ள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ோபங்கொண்டாலும் பாவஞ்செய்யாதிருங்கள், சூரியன் அஸ்தமிக்கிறதற்கு முன்னாக உங்கள் எரிச்சல் தணியக்கடவது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சாசுக்கு இடங்கொடாமலும் இர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, நீங்கள் மீட்கப்படும்நாளுக்கென்று முத்திரையாகப் பெற்ற தேவனுடைய பரிசுத்த ஆவியைத் துக்கப்படுத்தாத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, நீங்கள் மீட்கப்படும்நாளுக்கென்று முத்திரையாகப் பெற்ற தேவனுடைய பரிசுத்த ஆவியைத் துக்கப்படுத்தாதிர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விதமான கசப்பும், கோபமும், மூர்க்கமும், கூக்குரலும், தூஷணமும், மற்ற எந்தத் துர்க்குணமும் உங்களைவிட்டு நீங்கக்கடவ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તે જ ખ્રિસ્તે જુદી વ્યક્તિઓને ભિન્ન ભિન્ન દાન આપ્યાં. તેણે કેટલીએક વ્યક્તિઓને પ્રેરિત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ાએકને પ્રબોધકો, કેટલાએક લોકોને જઈને સુવાર્તા કહેવાનું કામ સોંપ્યું, જ્યારે કેટલાએકનું કામ સંત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ાળ રાખવાનું અને તેઓને ઉપદેશ આપવો તે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ેવે આ દાન આપ્યો કે જેથી સેવા માટે સંતો તૈયાર થઈ શકે. તેણે ખ્રિસ્તના શરીરને વધુ શક્તિશાળી બન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દાનો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કાર્ય ચાલુ રહે જ્યાં સુધી આપણે એક વિશ્વાસમાં અને દેવપુત્રના એક જ જ્ઞાન વિષે એકસૂત્રી ન બન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પરિપક્વ માણસ (સંપૂર્ણ) જેવું બનવું જ જોઈએ-એટલે કે આપણો એટલો વિકાસ થવો જોઈએ કે જેથી ખ્રિસ્ત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સંપૂર્ણ બન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પ્રભુમાં આધિન છું તેથી હું બંદી ગૃહમાં છું અને દેવે તમને તેના લોકો તરીકે પસંદ કર્યો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કહું છું દેવના લોકો જેવું જીવન જી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આપણે બાળક જેવા અથવા મોજાની અસરથી દિશાશૂન્ય અથડાતા વહાણ જેવા નહિ હોઈએ. આપણે આપણને ઠગ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તાં અને ભિન્ન પ્રકારનો ઉપદેશ આપતા માણસોથી પ્રભાવિત નહિ થઈએ. આ લોકો છેતરપીંડી કરીન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ટે માર્ગ અનુસરવા માટે યુક્તિનું આયોજ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મેશા વિનમ્ર અને દીન બનો. ધીરજવાન બનો અને પ્રેમથી એકબીજાનું સહ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ના! આપણે પ્રેમથી સત્ય બોલીશું. અને દરેક રીતે ખ્રિસ્ત જેવા બનવા આપણે વિકાસ કરીશું. ખ્રિસ્ત શિર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પણે શરીર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ત્મા દ્વારા તમે શાંતિમાં એક થયા છો. સંગઠીત રહેવાનો પ્રયત્ન ચાલુ રાખો. શાંતિ તમને એકસૂત્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રીતે એક શરીર અને એક આત્મા છે તે જ રીતે દેવે તમને એક આશા રાખવા બોલ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ખું શરીર ખ્રિસ્ત ઉપર આધારિત છે. અને શરીરના પ્રત્યેક અવયવો એકબીજા સાથે સંગઠીત અને સંલગ્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અંગ પોતાનું કાર્ય કરે છે જેને કારણે આખા શરીરનો વિકાસ થાય છે અને તે પ્રેમ સાથે વધુ શક્તિશાળી બ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ક પ્રભુ, એક વિશ્વાસ અને એક બાપ્તિસ્મ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્રભુનાં નામે હું તમને આ કહું છું. અને ચેતવું છું. જેઓ અવિશ્વાસુ છે તેમના જેવું જીવવાનું ચાલુ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 ફક્ત એક જ છે અને તે સર્વનો પિતા છે. તે બધું જ ચલાવે છે. તે સર્વત્ર અને બધામાં સ્થ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ખ્રિસ્તે આપણને બધાને વિશિષ્ટ કૃપાદાન આપ્યું છે. ખ્રિસ્તની ઈચ્છા અનુસાર દરેક વ્યક્તિ પુરસ્કૃ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ના વિચારોનું મૂલ્ય કશું જ નથી. તે લોકો કશું સમજતા નથી, તેઓએ કશું ય સાંભળવાની ના પાડી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ઓ અજ્ઞાની છે, અને તેથી દેવ અર્પિત જીવન પણ તેમને મળ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ધર્મશાસ્ત્રોમાં કહ્યું છે કે, “તે ઊંચે આકાશમાં બંદીવાનો સાથે ગયો, અને લોકોને દાન આપ્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68: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ે ઊંચે ચઢયો, “તેના અર્થ શું? એનો અર્થ એ કે પહેલા તે પૃથ્વી પર નીચે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એ શરમની લાગણી વિના સર્વ પ્રકારના દુષ્કર્મ કરવાને આતુરતાથી પોતાને સોંપી દીધ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ખ્રિસ્ત પૃથ્વી પર નીચે આવેલો, તેનું જ ઉર્ધ્વગમન થયું. ખ્રિસ્ત બધી વસ્તુઓને તેનાથી ભરપ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ે સર્વ આકાશો પર ઊચે ચઢ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તમે ખ્રિસ્ત પાસેથી એ પ્રમાણે શીખ્ય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ે ખબર છે કે તમે એના વિષે સાંભળ્યું છે, તમે તેનામાં એકરૂપ થયા છો, અને તમને સત્યનું શિ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્યું છે, હા! ઈસુમાં સત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ને પહેલાનું જીવન જીવતા અટકી જવાની, અને તમારું જૂનું માણસપણું વધુ ને વધુ અનિષ્ટ બનતું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દુષ્કર્મો કરવાની ઈચ્છાથી લોકોને છેત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તમારી મનોવૃત્તિઓમાં નવા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નવું માણસપણું જે દેવની ઈચ્છા પ્રમાણે ન્યાયીપણામાં તથા સત્યની પવિત્રતામાં સજાર્યેલુ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ર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થી અસત્ય બોલતા તમારે અટકવું જ જોઈએ તમારે એકબીજા સાથે સત્યભાષી બનવું જોઈએ, કારણ કે આપણે બધા એ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ના અવયવો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્યારે તમે ક્રોધિત થાઓ ત્યારે પાપ કરવા ન પ્રેરાશો. અને આખો દિવસ ક્રોધિત પણ ન રહ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શેતાનને રસ્તો ન આપો. જેથી તેનાથી તમે હારી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ચોરી કરનારે ચોરી ન કરવી જોઈએ. અને પરિશ્રમ કરવો જોઈએ. અને પોતાના હાથનો ઉપયોગ સત્કર્મ માટે કર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 તે પછી તે ગરીબ લોકોને કશુંક આપવા શક્તિમાન થઈ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્યારે તમે બોલો, ત્યારે કટુવચન ના બોલો, એવું બોલો કે જેની લોકોને જરૂર છે, જે લોકોને શક્તિશ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વામાં મદદરૂપ નીવડે. આમ કરવાથી તમારું સાંભળનારને તમે મદદરૂપ થઈ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અને પવિત્ર આત્મા જેને તમે આધિન છો તે દેવે આપેલી સાક્ષી છે, તેથી પવિત્ર આત્માને દુઃખી 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તમને એ આત્મા દર્શાવવા આપ્યો છે કે, દેવ યોગ્ય સમયે તમારો ઉદ્ધાર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કડવા વચન બોલો નહિ, જે બીજા લોકોને નુકસાન કરે. કઈ પણ દુષ્કર્મ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કબીજા સાથે ભલા થાઓ અને પૂર્ણ પ્રેમાળ બનો. જે રીતે ખ્રિસ્તમાં દેવે તમને ક્ષમા આપી છે તેમ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બીજાને ક્ષમ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2026-10-21T10:25:08Z</dcterms:created>
  <dcterms:modified xsi:type="dcterms:W3CDTF">2026-10-21T10:25:08Z</dcterms:modified>
  <dc:title>એફેસીઓને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