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ைகளை நீர் பார்த்துக் கொள்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வர் நீரல்ல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ிட மாட்டேன் பயந்திட மா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ழப்பங்கள் தேவ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ழப்பங்கள் தேவ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பாரங்கள் தேவ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ை எல்லாம் ஒன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ாத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தினம் நா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வக்கத்தை கொடுத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்று சொன்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டிவதை கொடுப்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் தான் ஆ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ஷ்டங்கள் சூழ்ந்து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ழப்பங்கள்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டிவதை கொடுப்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் தான் ஆ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க்கங்கள் நெருக்க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 போல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வழி திறந்து நீர் நடத்திடுவ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கள் நிறைவே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மதங்கள்ஆ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மான நன்மைகளை அனுப்பிடு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2026-11-01T00:26:37Z</dcterms:created>
  <dcterms:modified xsi:type="dcterms:W3CDTF">2026-11-01T00:26:37Z</dcterms:modified>
  <dc:title>துதிப் பாடல்கள் : 896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