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ிராயீமே, உனக்கு என்ன செய்வேன்? யூதாவே, உனக்கு என்ன செய்வேன்? உங்கள் பக்தி காலையில் காணும்மேகத்தைப்போலவும், விடியற்காலையில்தோன்றும் பனியைப்போலவும் ஒழிந்துபோ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தீர்க்கதரிசிகளைக்கொண்டு அவர்களை வெட்டினேன்; என் வாய்மொழிகளைக்கொண்டு அவர்களை அதம்பண்ணினேன்; உன்மேல் வரும் தண்டனைகள் வெளிச்சத்தைப்போல் வெளி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தீர்க்கதரிசிகளைக்கொண்டு அவர்களை வெட்டினேன்; என் வாய்மொழிகளைக்கொண்டு அவர்களை அதம்பண்ணினேன்; உன்மேல் வரும் தண்டனைகள் வெளிச்சத்தைப்போல் வெளி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யை அல்ல இரக்கத்தையும், தகனபலிகளைப்பார்க்கிலும் தேவனை அறிகிற அறிவையும், விரும்ப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ோ ஆதாமைப்போல் உடன்படிக்கையை மீறி, அங்கே எனக்குவிரோதமாய்த் துரோகம்பண்ண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ீலேயாத் அக்கிரமம் செய்கிறவர்களின் பட்டணம்; அது இரத்தக்காலடிகளால் மிதிக்கப்பட்ட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றிகாரரின் கூட்டங்கள் ஒருவனுக்குக் காத்திருக்கிறதுபோல, சீகேமுக்குப்போகிற வழியிலே கொலைசெய்கிற ஆசாரியரின் கூட்டம் காத்திருக்கிறது; தோஷமான காரியங்களையே செய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றிகாரரின் கூட்டங்கள் ஒருவனுக்குக் காத்திருக்கிறதுபோல, சீகேமுக்குப்போகிற வழியிலே கொலைசெய்கிற ஆசாரியரின் கூட்டம் காத்திருக்கிறது; தோஷமான காரியங்களையே செய்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ங்கரமான காரியத்தை இஸ்ரவேல் வம்சத்தாரில் கண்டேன்; அங்கே எப்பிராயீமின் வேசித்தனம் உண்டு; இஸ்ரவேல் தீட்டுப்பட்டுப்போ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ங்கரமான காரியத்தை இஸ்ரவேல் வம்சத்தாரில் கண்டேன்; அங்கே எப்பிராயீமின் வேசித்தனம் உண்டு; இஸ்ரவேல் தீட்டுப்பட்டுப்போ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ிடத்தில் திரும்புவோம் வாருங்கள்; நம்மைப் பீறினார், அவரே நம்மை குணமாக்குவார்; நம்மை அடித்தார், அவரே நம்முடைய காயங்களைக் கட்ட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வே, உனக்கு ஒரு அறுப்புக்காலம் நியமிக்கப்பட்ட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வே, உனக்கு ஒரு அறுப்புக்காலம் நியமிக்கப்பட்ட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ிடத்தில் திரும்புவோம் வாருங்கள்; நம்மைப் பீறினார், அவரே நம்மை குணமாக்குவார்; நம்மை அடித்தார், அவரே நம்முடைய காயங்களைக் கட்ட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நாளுக்குப்பின்பு அவர் நம்மை உயிர்ப்பிப்பார்; மூன்றாம் நாளில் நம்மை எழுப்புவார்; அப்பொழுது நாம் அவருடைய சமுகத்தில் பிழைத்திருப்ப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நாளுக்குப்பின்பு அவர் நம்மை உயிர்ப்பிப்பார்; மூன்றாம் நாளில் நம்மை எழுப்புவார்; அப்பொழுது நாம் அவருடைய சமுகத்தில் பிழைத்திருப்ப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ிராயீமே, உனக்கு என்ன செய்வேன்? யூதாவே, உனக்கு என்ன செய்வேன்? உங்கள் பக்தி காலையில் காணும்மேகத்தைப்போலவும், விடியற்காலையில்தோன்றும் பனியைப்போலவும் ஒழிந்துபோ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ুযাশার মতো, তোমার বিশ্বস্ততা তো শিশিরের মতো, যা সকালে মিলিয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ই আমি তাদের ভাব্বাদীদের দ্বারা কেটে ফেলেছি| আমার আদেশেই তাদের হত্যা করা হয়েছে; যাতে ন্য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কাছ থেকে আলোর মতো বেরিয়ে য়ে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ারণ, আমি বিশ্বাসপূর্ণ ভালোবাসা চাই, উত্সর্গ নয়| আমি চাই লোকে ঈশ্বরকে জানুক, হোমবলি উত্সর্গ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লোকে চুক্তি ভেঙে ছিল, ঠিক আদম য়ে ভাবে ভেঙে ছিল| তাদের রাজ্য়ে তারা আমার প্রতি অবিশ্বস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গিলিয়দ অধর্মচারীদের শহর| সেখানকার লোকরা চালাকি করে অন্যদের হত্যা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ডাকাতরা লুকিয়ে থাকে, পথে কাউকে আক্রমণ করার জন্য অপেক্ষা করে| একই ভাবে, যাজকরা শিখিমের রাস্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অপেক্ষা করে এবং পথচারীদের আক্রমণ করে তারা অনেক অন্যায়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স্রায়েল জাতির মধ্যে একটি ভয়ঙ্কর জিনিস দেখেছি| ইফ্রয়িম ঈশ্বরের প্রতি অবিশ্বস্ত ছিল| পা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 নোংরা 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এসো, চল আমরা প্রভুর কাছে ফিরে যাই| তিনি আমাদের আঘাত করেছেন, কিন্তু তিনিই আমাদের আরোগ্য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িহূদা, তোমার জন্য ফসল কাটারও একটা সময় আছে| যখন আমি আমার লোকদের বন্দী দশা থেকে ফিরিয়ে আন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ই এটা ঘট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দের আহত করেছিলেন, কিন্তু তিনি আমাদের (ক্ষতস্থানগুলিকে) পটি দিয়ে বেঁধে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দুদিন বাদে তিনি আমাদের জীবন ফিরিয়ে দেবেন| তৃতীয় দিনে, তিনি আমাদের ওঠাবেন| তাহলে আমরা তাঁ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ঁচে থাকতে পা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স, প্রভুর সম্বন্ধে আমরা জ্ঞান সঞ্চয় করি| প্রভুকে জানবার জন্য আপ্রাণ চেষ্টা করি| য়ে রকম নিশ্চ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ে আমরা জানি য়ে ভোর হতে চলেছে সে রকম ভাবেই আমরা নিশ্চিত য়ে তিনি আসছেন| প্রভু আমাদের কাছে বৃষ্ট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আসবেন, বসন্তের বৃষ্টির জল য়েভাবে মাটিকে সিক্ত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ইফ্রয়িম, তোমার সঙ্গে আমি কি করব? যিহূদা, তোমার সঙ্গে আমি কি করব? তোমার বিশ্বস্ততা তো ভো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2026-08-03T22:16:00Z</dcterms:created>
  <dcterms:modified xsi:type="dcterms:W3CDTF">2026-08-03T22:16:00Z</dcterms:modified>
  <dc:title>হোশেয়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