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ுதேசத்தை அழிக்கப் பாபிலோன் ராஜாவாகிய நேபுகாத் நேச்சார் வருவானென்பதைக்குறித்து, எரேமியா தீர்க்கதரிசியினிடத்தில் கர்த்தர் சொன்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ுதேசத்தை அழிக்கப் பாபிலோன் ராஜாவாகிய நேபுகாத் நேச்சார் வருவானென்பதைக்குறித்து, எரேமியா தீர்க்கதரிசியினிடத்தில் கர்த்தர் சொன்ன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த்தப்பட்டு நில், பட்டயம் உன்னைச் சுற்றிலும் உண்டானதைப் பட்சித்துபோடுகிறதென்று சொல்லி, எகிப்திலே அறிவித்து, மிக்தோலிலே கூறி, நோப்பிலும் தக்பானேசிலும் பிரசித்தம்பண்ண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த்தப்பட்டு நில், பட்டயம் உன்னைச் சுற்றிலும் உண்டானதைப் பட்சித்துபோடுகிறதென்று சொல்லி, எகிப்திலே அறிவித்து, மிக்தோலிலே கூறி, நோப்பிலும் தக்பானேசிலும் பிரசித்தம்பண்ண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வீரர் வாரிக்கொள்ளப்படுகிறதென்ன? கர்த்தர் அவர்களைத் தன்ளினதால் அவர்கள் நிலைநிற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ரை இடறப்பண்ணுகிறார்; அவனவன் தனக்கடுத்தவன்மேல் விழுகிறான்; அவர்கள்: எழுந்திருங்கள், கொல்லுகிற பட்டயத்துக்குத் தப்ப நமது ஜனத்தண்டைக்கும், நாம் பிறந்த தேசத்துக்கும் திரும்பிப்போவோம் என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ரை இடறப்பண்ணுகிறார்; அவனவன் தனக்கடுத்தவன்மேல் விழுகிறான்; அவர்கள்: எழுந்திருங்கள், கொல்லுகிற பட்டயத்துக்குத் தப்ப நமது ஜனத்தண்டைக்கும், நாம் பிறந்த தேசத்துக்கும் திரும்பிப்போவோம் என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றஜாதிகளுக்கு விரோதமாய் எரேமியா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ன் ராஜாவாகிய பார்வோன் பாழாக்கப்பட்டான்; அவனுக்குக் குறித்த காலம் முடிந்ததென்று அங்கே சத்தமிட்டுச் சொல்ல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ேடகங்களையும் பரிசைகளையும் ஆயத்தம்பண்ணி, யுத்தத்துக்கு வா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ிரைவீரரே, குதிரைகளின் மேல் சேணங்களை வைத்து ஏறி, தலைச்சீராயை அணிந்துகொண்டு நில்லுங்கள்; ஈட்டிகளைத் துலக்கி, கவசங்களைத் தரித்துக்கொள்ள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ிரைவீரரே, குதிரைகளின் மேல் சேணங்களை வைத்து ஏறி, தலைச்சீராயை அணிந்துகொண்டு நில்லுங்கள்; ஈட்டிகளைத் துலக்கி, கவசங்களைத் தரித்துக்கொள்ள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ங்கி, பின்வாங்குகிறதை நான் காண்கிறதென்ன? சுற்றிலுமுண்டான பயங்கரத்தினிமித்தம் அவர்களுடைய பராக்கிரமசாலிகள் முறியுண்டு, திரும்பிப்பாராமல் ஓட்டமாய் ஓடிப்போகிறார்கள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ங்கி, பின்வாங்குகிறதை நான் காண்கிறதென்ன? சுற்றிலுமுண்டான பயங்கரத்தினிமித்தம் அவர்களுடைய பராக்கிரமசாலிகள் முறியுண்டு, திரும்பிப்பாராமல் ஓட்டமாய் ஓடிப்போகிறா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கமாய் ஓடுகிறவன் ஓடிப்போகவேண்டாம்; பராக்கிரமசாலி தப்பிப்போகவேண்டாம்; வடக்கே ஐப்பிராத்து நதியண்டையிலே அவர்கள் இடறிவிழ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கமாய் ஓடுகிறவன் ஓடிப்போகவேண்டாம்; பராக்கிரமசாலி தப்பிப்போகவேண்டாம்; வடக்கே ஐப்பிராத்து நதியண்டையிலே அவர்கள் இடறிவிழ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வாகம்போல் புரண்டுவருகிற இவன் யார்? அலைகள் மோதியடிக்கிற நதிகள்போல் எழும்பிவருகிற இவன் யார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ியனே பிரவாகத்தைப் போல் புரண்டுவருகிறான், அவனே அலைகள் மோதியடிக்கிற நதிகள்போல எழும்பிவருகிறான்; நான் போய், தேசத்தை மூடி, நகரத்தையும் அதில் குடியிருக்கிறவர்களையும் அழிப்ப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ியனே பிரவாகத்தைப் போல் புரண்டுவருகிறான், அவனே அலைகள் மோதியடிக்கிற நதிகள்போல எழும்பிவருகிறான்; நான் போய், தேசத்தை மூடி, நகரத்தையும் அதில் குடியிருக்கிறவர்களையும் அழிப்ப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திரைகளே, போய் ஏறுங்கள்; இரதங்களே, கடகட என்று ஓடுங்கள்; பராக்கிரமசாலிகளும், கேடகம் பிடிக்கிற எத்தியோப்பியரும், பூத்தியரும், வில்லைபிடித்து நாணேற்றுகிற லீதியரும் புறப்பட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திரைகளே, போய் ஏறுங்கள்; இரதங்களே, கடகட என்று ஓடுங்கள்; பராக்கிரமசாலிகளும், கேடகம் பிடிக்கிற எத்தியோப்பியரும், பூத்தியரும், வில்லைபிடித்து நாணேற்றுகிற லீதியரும் புறப்படக்க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ன் குமாரத்தியாகிய கன்னிகையே, நீ கீலேயாத்துக்குப் போய், பிசின் தைலம் வாங்கு; திரளான அவிழ்தங்களை நீ கூட்டுகிறது விருதா, உனக்கு ஆரோக்கியமுண்டாகா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ன் குமாரத்தியாகிய கன்னிகையே, நீ கீலேயாத்துக்குப் போய், பிசின் தைலம் வாங்கு; திரளான அவிழ்தங்களை நீ கூட்டுகிறது விருதா, உனக்கு ஆரோக்கியமுண்டாக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்வதங்களில் தாபோரும் சமுத்திரத்தின் அருகே கர்மேலும் இருக்கிற நிச்சயம்போல் அவன் வருவானென்று சேனைகளின் கர்த்தர் என்னும் நாமமுள்ள ராஜா தம்முடைய ஜீவனைக் கொண்டு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்வதங்களில் தாபோரும் சமுத்திரத்தின் அருகே கர்மேலும் இருக்கிற நிச்சயம்போல் அவன் வருவானென்று சேனைகளின் கர்த்தர் என்னும் நாமமுள்ள ராஜா தம்முடைய ஜீவனைக் கொண்டு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ிப்துதேசவாசியாகிய குமாரத்தியே, சிறையிருப்புக்குப் போகும் பிரயாண சாமான்களை ஆயத்தப்படுத்து, நோப் பாழாகும்; அது குடியில்லாமல் சுட்டெரிக்கப்பட்டுக் கிட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ிப்துதேசவாசியாகிய குமாரத்தியே, சிறையிருப்புக்குப் போகும் பிரயாண சாமான்களை ஆயத்தப்படுத்து, நோப் பாழாகும்; அது குடியில்லாமல் சுட்டெரிக்கப்பட்டுக் கிட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ிப்து மகா நேர்த்தியான கடாரி, அடிக்கிறவன் வடக்கேயிருந்து வர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உன் இலச்சையைக் கேள்விப்பட்டார்கள்; உன் கூக்குரலால் தேசம் நிறைந்தது; பராக்கிரமசாலியின்மேல் பராக்கிரமசாலி இடறி, இருவரும் ஏகமாய் விழுந்தார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உன் இலச்சையைக் கேள்விப்பட்டார்கள்; உன் கூக்குரலால் தேசம் நிறைந்தது; பராக்கிரமசாலியின்மேல் பராக்கிரமசாலி இடறி, இருவரும் ஏகமாய் விழுந்தார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நடுவில் இருக்கிற அதின் கூலிப்படைகள் கொழுத்த காளைகள் போலிருக்கிறார்கள்; இவர்களும் நிற்காமல், திரும்பிக்கொண்டு ஏகமாய் ஓடிப்போவார்கள்; அவர்கள் விசாரிக்கப்படுகிற அவர்களுடைய ஆபத்துநாள் அவர்கள் மேல் வ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நடுவில் இருக்கிற அதின் கூலிப்படைகள் கொழுத்த காளைகள் போலிருக்கிறார்கள்; இவர்களும் நிற்காமல், திரும்பிக்கொண்டு ஏகமாய் ஓடிப்போவார்கள்; அவர்கள் விசாரிக்கப்படுகிற அவர்களுடைய ஆபத்துநாள் அவர்கள் மேல் வ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ாம்பைபோல சீறிவருவான், இராணுவபலத்தோடே நடந்து, காடுவெட்டிகளைப்போல் கோடாரிகளோடு அதின்மேல் வர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ாம்பைபோல சீறிவருவான், இராணுவபலத்தோடே நடந்து, காடுவெட்டிகளைப்போல் கோடாரிகளோடு அதின்மேல் வர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ண்ணப்படாத மரங்களாயிருந்தாலும் அந்தக் காட்டை வெட்டுவார்கள் என்று கர்த்தர் சொல்லுகிறார்; அவர்கள் வெட்டுக்கிளிகளைப் பார்க்கிலும் அதிகமானவர்கள், அவர்களுக்குத் தொகைய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ண்ணப்படாத மரங்களாயிருந்தாலும் அந்தக் காட்டை வெட்டுவார்கள் என்று கர்த்தர் சொல்லுகிறார்; அவர்கள் வெட்டுக்கிளிகளைப் பார்க்கிலும் அதிகமானவர்கள், அவர்களுக்குத் தொகைய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கிப்தின் குமாரத்தி கலங்குவாள்; வடதிசை ஜனத்தின் கையில் ஒப்புக்கொடுக்கப்படுவ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சேனைகளின் கர்த்தர் சொல்லுகிறது என்னவென்றால்; இதோ, நான் நோ என்னும் பட்டணத்திலுள்ள திரளான ஜனங்களையும், பார்வோனையும், எகிப்தையும், அதின் தேவர்களையும், அதின் ராஜாக்களையும், பார்வோனையும், அவனை நம்பியிருக்கிறவர்களையும் விசார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சேனைகளின் கர்த்தர் சொல்லுகிறது என்னவென்றால்; இதோ, நான் நோ என்னும் பட்டணத்திலுள்ள திரளான ஜனங்களையும், பார்வோனையும், எகிப்தையும், அதின் தேவர்களையும், அதின் ராஜாக்களையும், பார்வோனையும், அவனை நம்பியிருக்கிறவர்களையும் விசார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ராணனை வாங்கத் தேடுகிறவர்களின் கையிலும், பாபிலோன் ராஜாவாகிய நேபுகாத்நேச்சாரின் கையிலும், அவனுடைய சேவகரின் கையிலும், அவர்களை ஒப்புக்கொடுப்பேன்; அதற்குப்பின்பு அது பூர்வகாலத்தில் இருந்ததுபோல் குடியேற்றப்படும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ராணனை வாங்கத் தேடுகிறவர்களின் கையிலும், பாபிலோன் ராஜாவாகிய நேபுகாத்நேச்சாரின் கையிலும், அவனுடைய சேவகரின் கையிலும், அவர்களை ஒப்புக்கொடுப்பேன்; அதற்குப்பின்பு அது பூர்வகாலத்தில் இருந்ததுபோல் குடியேற்றப்படும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ಾಬೆಲಿನ ಅರಸನಾದ ನೆಬೂಕದ್ನೆಚ್ಚರನು ಬಂದು ಐಗುಪ್ತದೇಶವನ್ನು ಹೇಗೆ ಹೊಡೆಯುವನೆಂಬದರ ವಿಷಯ ಕರ್ತನು ಪ್ರವಾದಿ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ವಿಾಯನಿಗೆ ಹೇಳಿದ ವಾಕ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ಐಗುಪ್ತದಲ್ಲಿ ತಿಳಿಸಿರಿ, ಮಿಗ್ದೋಲಿನಲ್ಲಿ ಪ್ರಕಟಿ ಸಿರಿ. ನೋಫ್‌ನಲ್ಲಿಯೂ ತಹಪನೇಸ್‌ನಲ್ಲಿಯೂ ಪ್ರಕ ಟ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ಿರವಾಗಿ ನಿಂತುಕೋ; ಸಿದ್ದಮಾಡಿಕೋ; ಕತ್ತಿಯು ನಿನ್ನ ಸುತ್ತಲೂ ಸಂಹರಿಸುವದೆಂದು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ನ್ನ ಬಲಿಷ್ಠರು ಯಾಕೆ ಬಡಕೊಂಡು ಹೋಗಿದ್ದಾರೆ? ಕರ್ತನು ಅವರನ್ನು ಓಡಿಸಿದ್ದದರಿಂದ ಅವರು ನಿಲ್ಲ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ನೇಕರನ್ನು ಎಡವುವಂತೆ ಮಾಡಿದನು. ಹೌದು, ಒಬ್ಬರ ಮೇಲೊ ಬ್ಬರು ಬಿದ್ದರು; ಅವರು--ಏಳು ಉಪದ್ರಪಡಿಸುವ ಕತ್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, ಸ್ವಂತ ಜನರ ಬಳಿಗೂ ನಾವು ಹುಟ್ಟಿದ ದೇಶದ ಬಳಿಗೂ ತಿರುಗಿ ಹೋಗೋಣ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ಜನಾಂಗಗಳಿಗೆ ವಿರೋಧವಾಗಿಯೂ ಐಗುಪ್ತಕ್ಕೆ ವಿರೋಧವಾಗಿಯೂ ಯೂಫ್ರೇ ಟೀಸ್‌ ನದಿಯ ಬಳಿಯಲ್ಲಿ ಕರ್ಕೆವಿಾಷಿನಲ್ಲಿ ಇದ್ದ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ಐಗುಪ್ತದ ಅರಸ ನಾದ ಫರೋಹನು ನಾಶವಾದನು; ಸಮಯವನ್ನು ತಪ್ಪಿಸಿದ್ದಾನೆಂದು ಅಲ್ಲಿ ಕೂ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ಾಬೆಲಿನ ಅರಸನಾದ ನೆಬೂಕದ್ನೆಚ್ಚರನು ಯೆಹೂ ದದ ಅರಸನಾದ ಯೋಷೀಯನ ಮಗನಾದ ಯೆಹೋ ಯಾಕೀಮನ ನಾಲ್ಕನೇ ವರುಷದಲ್ಲಿ ಹೊಡೆದ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 ಅರಸನಾದ ಫರೋಹನೆಕೋವಿನ ದಂಡಿಗೆ ವಿರೋಧವಾಗಿ ಪ್ರವಾದಿಯಾದ ಯೆರೆವಿಾಯನಿಗೆ ಉಂಟಾದ ಕರ್ತನ ವಾಕ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ಗುರಾಣಿಯನ್ನೂ ಖೇಡ್ಯವನ್ನೂ ಸಿದ್ಧಮಾಡಿರಿ; ಯುದ್ಧಕ್ಕೆ ಸವಿಾಪಿಸ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ುದುರೆಗಳನ್ನು ಕಟ್ಟಿರಿ; ರಾಹುತರೇ, ಎದ್ದು ಶಿರಸ್ತ್ರಾಣಗಳನ್ನಿಟ್ಟು ನಿಂತುಕೊಳ್ಳಿರಿ, ಈಟಿಗಳನ್ನು ಮೆರುಗು ಮಾಡ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ವಚಗಳನ್ನು ತೊಟ್ಟು ಕೊಳ್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ದಿಗಿಲುಪಟ್ಟು ಹಿಂತಿರುಗಿದ್ದನ್ನು ನಾನು ಕಂಡದ್ದೇನು? ಅವರ ಪರಾಕ್ರಮಶಾಲಿಗಳು ಬಡಿಯಲ್ಪಟ್ಟಿದ್ದಾರೆ; ಹಿ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ದೆ ಓಡಿಹೋಗು ತ್ತಾರೆ; ಸುತ್ತಲು ಅಂಜಿಕೆ ಇದೆ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ವೇಗಶಾಲಿಗಳು ಓಡಿಹೋಗದಿರಲಿ; ಪರಾಕ್ರಮಶಾಲಿಗಳು ತಪ್ಪಿಸಿಕೊಳ್ಳದಿರಲಿ; ಉತ್ತರದಲ್ಲಿ ಯೂಫ್ರೇಟೀಸ್‌ ನದಿಯ ತೀರ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ಎಡವಿ ಬೀ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ೊಳೆಗಳ ಹಾಗೆ ಕದಲುವ ನೀರುಗಳಂತಿದ್ದು ಪ್ರಳಯದ ಹಾಗೆ ಬರುವ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ಐಗುಪ್ತವು ಪ್ರಳಯದ ಹಾಗೆ ಏರುತ್ತದೆ; ಅದರ ನೀರುಗಳು ಹೊಳೆಗಳ ಹಾಗೆ ಕದಲುತ್ತವೆ; ನಾನು ಏರುತ್ತೇನೆ, ಭೂಮ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ುತ್ತೇನೆ, ಪಟ್ಟಣವನ್ನೂ ಅದರ ನಿವಾಸಿಗಳನ್ನೂ ನಾಶಮಾಡುತ್ತೇನೆ ಎಂದು ಆ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ುದುರೆಗಳೇ, ಬನ್ನಿರಿ; ರಥಗಳೇ, ಓಡಾಡಿರಿ; ಪರಾಕ್ರಮಶಾಲಿಗಳು ಹೊರಗೆ ಬರಲಿ; ಗುರಾಣಿಯನ್ನು ಹಿಡಿಯುವ ಕೂಷ್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ೊಟ್ಯರು ಬಿಲ್ಲನ್ನು ಹಿಡಿದು ಬೊಗ್ಗಿಸುವ ಲೂದ್ಯರೂ ಹೊರಗೆ ಬ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ು ಸೈನ್ಯಗಳ ಕರ್ತನಾದ ದೇವರ ದಿನವೇ; ಆತನು ತನ್ನ ಶತ್ರುಗಳಿಗೆ ಮುಯ್ಯಿಗೆ ಮುಯ್ಯಿ ತೀರಿಸುವ ದಿನವು ಕತ್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ರಿಸಿ ಅವರ ರಕ್ತದಿಂದ ತೃಪ್ತಿಯಾಗಿ ಮತ್ತವಾಗುವದು; ಉತ್ತರ ದೇಶದಲ್ಲಿ ಯೂಫ್ರೇಟೀಸ್‌ ನದಿಯ ಬಳಿಯಲ್ಲಿ ಸೈನ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ಾದ ದೇವರಿಗೆ ಬಲಿ ಆ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ಐಗುಪ್ತದ ಮಗಳಾದ ಕನ್ಯಾಸ್ತ್ರೀಯೇ, ಗಿಲ್ಯಾದಿಗೆ ಹೋಗಿ ತೈಲವನ್ನು ತಕ್ಕೋ! ನೀನು ಬಹಳ ಮದ್ದು ತಕ್ಕೊಳ್ಳ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ರ್ಥವಾಗಿದೆ; ನಿನಗೆ ಗುಣವಾಗ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ೈನ್ಯಗಳ ಕರ್ತ ನೆಂದು ಹೆಸರುಳ್ಳ ಅರಸನು ಅನ್ನುವದೇನಂದರೆ--ನನ್ನ ಜೀವದಾಣೆ, ಬೆಟ್ಟಗಳಲ್ಲಿ ತಾಬೋರಿನಂತೆಯೂ ಸಮುದ್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ಕರ್ಮೆಲಿನಂತೆಯೂ ನಿಶ್ಚಯ ವಾಗಿ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ಓ ಐಗುಪ್ತದ ಯುವತಿಯಾದ ನಿವಾಸಿಯೇ, ಸೆರೆಯ ಸಾಮಾನುಗಳನ್ನು ಸಜ್ಜು ಗೊಳಿಸಿಕೋ; ನೋಫ್‌ಹಾಳಾಗುವದು; ನಿವಾಸಿ ಗಳಿಲ್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ಡ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ಐಗುಪ್ತವು ಬಹಳ ಚೆಲುವಾದ ಕಡಸಾಗಿದೆ; ಆದರೆ ಉತ್ತರದಿಂದ ನಾಶ ನವು ಬಂದೇ 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ನಾಂಗಗಳು ನಿನ್ನ ಮಾನಭಂಗವನ್ನು ಕುರಿತು ಕೇಳಿಯವೆ, ನಿನ್ನ ಕೂಗು ದೇಶವನ್ನು ತುಂಬಿಸಿ ಯದೆ; ಪರಾಕ್ರಮಶಾಲ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ಾಕ್ರಮಶಾಲಿಯ ಮೇಲೆ ವಿರೋಧವಾಗಿ ಎಡವಿದ್ದಾರೆ; ಏಕವಾಗಿ ಬಿದ್ದುಹೋ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ದರೊಳಗಿರುವ ಅದರ ಸಂಬಳದವರು ಕೊಬ್ಬಿದ ಹೋರಿಗಳ ಹಾಗಿದ್ದಾರೆ; ಅವರು ಸಹ ಹಿಂದಕ್ಕೆ ತಿರುಗಿಕೊಂಡು ಏಕ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ಗುತ್ತಾರೆ; ಅವರು ನಿಲ್ಲಲಿಲ್ಲ; ಅವರ ಆಪತ್ತಿನ ದಿವಸವೂ ಅವರ ವಿಚಾರಣೆಯ ಕಾಲವೂ ಅವರ ಮೇಲೆ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ದರ ಶಬ್ದವು ಸರ್ಪದಂತೆ ಹೊರಡುವದು; ಅವರು ದಂಡಿನ ಸಂಗಡ ಸಂಚರಿಸಿ ಕಟ್ಟಿಗೆ ಕಡಿಯುವವರ ಹಾಗೆ ಕೊಡಲಿಗಳ ಸಂಗಡ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ಅಡವಿ ಯನ್ನು ಅದು ಶೋಧಿಸ ಕೂಡದ್ದಾಗಿದ್ದರೂ ಕಡಿದು ಹಾಕುವರೆಂದು ಕರ್ತನು ಅನ್ನುತ್ತಾನೆ; ಅವರು ಮಿಡಿ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ಗಿಂತ ಹೆಚ್ಚಾಗಿ ಲೆಕ್ಕವಿಲ್ಲದೆ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ಐಗುಪ್ತದ ಮಗಳು ನಾಚಿಕೆಪಡುವಳು, ಉತ್ತರದ ಜನರ ಕೈಯಲ್ಲಿ ಒಪ್ಪಿಸಲ್ಪಡ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ಸ್ರಾಯೇಲಿನ ದೇವರಾದ ಸೈನ್ಯ ಗಳ ಕರ್ತನು ಹೇಳುವದೇನಂದರೆ--ಇಗೋ, ನಾನು ನೋಡುವ ಸಮೂಹವನ್ನೂ ಫರೋಹನನ್ನೂ ಐಗುಪ್ತ 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ದೇವರುಗಳನ್ನೂ ಅದರ ಅರಸರನ್ನೂ ಅಂತೂ ಫರೋಹನನ್ನೂ ಅವನಲ್ಲಿ ನಂಬಿಕೆಯಿಡುವ ಎಲ್ಲರನ್ನೂ ದಂಡಿಸ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 ಪ್ರಾಣವನ್ನು ಹುಡುಕುವವರ ಕೈಯಲ್ಲಿಯೂ ಬಾಬೆಲಿನ ಅರಸನಾದ ನೆಬೂಕದ್ನೆಚ್ಚರನ ಕೈಯಲ್ಲಿಯೂ ಅವನ ಸೇವಕರ ಕೈಯ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ನಾನು ಒಪ್ಪಿಸುತ್ತೇನೆ. ಅದರ ತರುವಾಯ ಅದು ಪೂರ್ವದ ಕಾಲಗಳಂತೆ ನಿವಾಸ ವಾಗುವದ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ನೀನು, ಓ ನನ್ನ ಸೇವಕನಾದ ಯಾಕೋಬನೇ, ನೀನು ಭಯ ಪಡಬೇಡ; ಇಸ್ರಾಯೇಲೇ, ದಿಗ್ಭ್ರಮೆಗೊಳ್ಳಬೇಡ; ಇಗೋ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ದೂರದಿಂದಲೂ ನಿನ್ನ ಸಂತಾನವನ್ನು ಅವರು ಸೆರೆಯಾಗಿ ಹೋದ ದೇಶ ದಿಂದಲೂ ರಕ್ಷಿಸುವೆನು; ಯಾಕೋಬನು ತಿರುಗಿ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್ರಾಂತಿಯಾಗಿಯೂ ಸುಖವಾಗಿಯೂ ಇರುವನು; ಅವನನ್ನು ಭಯಪಡಿಸುವದಕ್ಕೆ ಯಾರ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ನ್ನ ಸೇವಕನಾದ ಯಾಕೋಬನೇ, ನೀನು ಭಯಪಡ ಬೇಡವೆಂದು ಕರ್ತನು ಅನ್ನುತ್ತಾನೆ; ನಾನೇ ನಿನ್ನ ಸಂಗಡ ಇದ್ದೇನೆ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ಎಲ್ಲಿಗೆ ಓಡಿಸಿ ದೆನೋ ಆ ಜನಾಂಗಗಳನ್ನೆಲ್ಲಾ ಸಂಪೂರ್ಣವಾಗಿ ನಾಶಮಾಡು ತ್ತೇನೆ; ಆದರ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ುವದಿಲ್ಲ; ನ್ಯಾಯದಿಂದಲೇ ನಿನ್ನನ್ನು ಶಿಕ್ಷಿಸುತ್ತೇನೆ; ಆದಾಗ್ಯೂ ನಿನ್ನನ್ನು ಶಿಕ್ಷಿಸದೇ ಬಿ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2026-10-21T06:20:05Z</dcterms:created>
  <dcterms:modified xsi:type="dcterms:W3CDTF">2026-10-21T06:20:05Z</dcterms:modified>
  <dc:title>ಯೆರೆಮೀಯನು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