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joice in the LORD, O all of you righteous: for praise is comely for the uprigh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the LORD with harp: sing unto him with the psaltery and an instrument of ten string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ing unto him a new song; play skillfully with a loud noi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word of the LORD is right; and all his works are done in tru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loves righteousness and judgment: the earth is full of the goodness of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loves righteousness and judgment: the earth is full of the goodness of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the word of the LORD were the heavens made; and all the host of them by the breath of his m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the word of the LORD were the heavens made; and all the host of them by the breath of his m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gathers the waters of the sea together as an heap: he lays up the depth in storehous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all the earth fear the LORD: let all the inhabitants of the world stand in awe of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he spoke, and it was done; he commanded, and it stood fa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brings the counsel of the heathen to nothing: he makes the devices of the people of no effec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counsel of the LORD stands for ever, the thoughts of his heart to all genera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counsel of the LORD stands for ever, the thoughts of his heart to all gener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nation whose God is the LORD; and the people whom he has chosen for his own inheritan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nation whose God is the LORD; and the people whom he has chosen for his own inherita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looks from heaven; he beholds all the sons of 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the place of his habitation he looks upon all the inhabitants of the ear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fashions their hearts alike; he considers all their work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is no king saved by the multitude of an host: a mighty man is not delivered by much streng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is no king saved by the multitude of an host: a mighty man is not delivered by much streng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 horse is a vain thing for safety: neither shall he deliver any by his great streng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hold, the eye of the LORD is upon them that fear him, upon them that hope in his mercy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hold, the eye of the LORD is upon them that fear him, upon them that hope in his mercy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o deliver their soul from death, and to keep them alive in famin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soul waits for the LORD: he is our help and our shiel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our heart shall rejoice in him, because we have trusted in his holy na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et your mercy, O LORD, be upon us, according as we hope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ும் பாக்கிய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க்கவ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2026-09-17T05:40:11Z</dcterms:created>
  <dcterms:modified xsi:type="dcterms:W3CDTF">2026-09-17T05:40:11Z</dcterms:modified>
  <dc:title>சங்கீதம்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