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in the days of Amraphel king of Shinar, Arioch king of Ellasar, Chedorlaomer king of Elam, and Tidal king of nation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in the days of Amraphel king of Shinar, Arioch king of Ellasar, Chedorlaomer king of Elam, and Tidal king of nation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at these made war with Bera king of Sodom, and with Birsha king of Gomorrah, Shinab king of Admah, and Shemeber king of Zeboiim, and the king of Bela, which is Zoar.]]></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at these made war with Bera king of Sodom, and with Birsha king of Gomorrah, Shinab king of Admah, and Shemeber king of Zeboiim, and the king of Bela, which is Zoar.]]></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at these made war with Bera king of Sodom, and with Birsha king of Gomorrah, Shinab king of Admah, and Shemeber king of Zeboiim, and the king of Bela, which is Zoar.]]></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ll these were joined together in the vale of Siddim, which is the salt sea.]]></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welve years they served Chedorlaomer, and in the thirteenth year they rebelle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n the fourteenth year came Chedorlaomer, and the kings that were with him, and stroke the Rephaims in Ashteroth Karnaim, and the Zuzims in Ham, and the Emins in Shaveh Kiriathaim,]]></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n the fourteenth year came Chedorlaomer, and the kings that were with him, and stroke the Rephaims in Ashteroth Karnaim, and the Zuzims in Ham, and the Emins in Shaveh Kiriathaim,]]></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Horites in their mount Seir, unto Elparan, which is by the wildernes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y returned, and came to Enmishpat, which is Kadesh, and stroke all the country of the Amalekites, and also the Amorites, that dwelt in Hazezontamar.]]></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y returned, and came to Enmishpat, which is Kadesh, and stroke all the country of the Amalekites, and also the Amorites, that dwelt in Hazezontamar.]]></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re went out the king of Sodom, and the king of Gomorrah, and the king of Admah, and the king of Zeboiim, and the king of Bela (the same is Zoar;) and they joined battle with them in the vale of Siddim;]]></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re went out the king of Sodom, and the king of Gomorrah, and the king of Admah, and the king of Zeboiim, and the king of Bela (the same is Zoar;) and they joined battle with them in the vale of Siddim;]]></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With Chedorlaomer the king of Elam, and with Tidal king of nations, and Amraphel king of Shinar, and Arioch king of Ellasar; four kings with fiv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With Chedorlaomer the king of Elam, and with Tidal king of nations, and Amraphel king of Shinar, and Arioch king of Ellasar; four kings with fiv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With Chedorlaomer the king of Elam, and with Tidal king of nations, and Amraphel king of Shinar, and Arioch king of Ellasar; four kings with fiv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vale of Siddim was full of slimepits; and the kings of Sodom and Gomorrah fled, and fell there; and they that remained fled to the mountai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vale of Siddim was full of slimepits; and the kings of Sodom and Gomorrah fled, and fell there; and they that remained fled to the mountai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y took all the goods of Sodom and Gomorrah, and all their victuals, and went their way.]]></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y took all the goods of Sodom and Gomorrah, and all their victuals, and went their way.]]></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y took Lot, Abram's brother's son, who dwelt in Sodom, and his goods, and departe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y took Lot, Abram's brother's son, who dwelt in Sodom, and his goods, and departe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re came one that had escaped, and told Abram the Hebrew; for he dwelt in the plain of Mamre the Amorite, brother of Eshcol, and brother of Aner: and these were confederate with Abram.]]></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re came one that had escaped, and told Abram the Hebrew; for he dwelt in the plain of Mamre the Amorite, brother of Eshcol, and brother of Aner: and these were confederate with Abram.]]></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re came one that had escaped, and told Abram the Hebrew; for he dwelt in the plain of Mamre the Amorite, brother of Eshcol, and brother of Aner: and these were confederate with Abram.]]></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when Abram heard that his brother was taken captive, he armed his trained servants, born in his own house, three hundred and eighteen, and pursued them unto Da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when Abram heard that his brother was taken captive, he armed his trained servants, born in his own house, three hundred and eighteen, and pursued them unto Da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when Abram heard that his brother was taken captive, he armed his trained servants, born in his own house, three hundred and eighteen, and pursued them unto Da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divided himself against them, he and his servants, by night, and stroke them, and pursued them unto Hobah, which is on the left hand of Damascu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divided himself against them, he and his servants, by night, and stroke them, and pursued them unto Hobah, which is on the left hand of Damascu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brought back all the goods, and also brought again his brother Lot, and his goods, and the women also, and the peopl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brought back all the goods, and also brought again his brother Lot, and his goods, and the women also, and the peopl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king of Sodom went out to meet him after his return from the slaughter of Chedorlaomer, and of the kings that were with him, at the valley of Shaveh, which is the king's dal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king of Sodom went out to meet him after his return from the slaughter of Chedorlaomer, and of the kings that were with him, at the valley of Shaveh, which is the king's dal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Melchizedek king of Salem brought forth bread and wine: and he was the priest of the most high Go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Melchizedek king of Salem brought forth bread and wine: and he was the priest of the most high Go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e blessed him, and said, Blessed be Abram of the most high God, possessor of heaven and earth:]]></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e blessed him, and said, Blessed be Abram of the most high God, possessor of heaven and earth:]]></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blessed be the most high God, which has delivered yours enemies into your hand. And he gave him tithes of all.]]></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blessed be the most high God, which has delivered yours enemies into your hand. And he gave him tithes of all.]]></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king of Sodom said unto Abram, Give me the persons, and take the goods to yourself.]]></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Abram said to the king of Sodom, I have lift up mine hand unto the LORD, the most high God, the possessor of heaven and earth,]]></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Abram said to the king of Sodom, I have lift up mine hand unto the LORD, the most high God, the possessor of heaven and earth,]]></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Abram said to the king of Sodom, I have lift up mine hand unto the LORD, the most high God, the possessor of heaven and earth,]]></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at I will not take from a thread even to a shoe lace, and that I will not take any thing that is yours, lest you should say, I have made Abram rich:]]></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Save only that which the young men have eaten, and the portion of the men which went with me, Aner, Eshcol, and Mamre; let them take their portio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Save only that which the young men have eaten, and the portion of the men which went with me, Aner, Eshcol, and Mamre; let them take their portio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369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ஆதியாகமம் : 1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சிநேயாரின் ராஜாவாகிய அம்ராப்பேலும், எலாசாரின் ராஜாவாகிய அரியோகும் ஏலாமின் ராஜாவா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ர்லாகோமேரும், ஜாதிகளின் ராஜாவாகிய திதியாலும் இருந்த நாட்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ர்கள் சோதோமின் ராஜாவாகிய பேராவோடும், கொமோராவின் ராஜாவாகிய பிர்சாவோடும், அத்மாவின் ராஜாவா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யாவோடும், செபோயீமின் ராஜாவாகிய செமேபரோடும், சோவார் என்னும் பேலாவின் ராஜாவோ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தம்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வர்களெல்லாரும் உப்புக்கடலாகிய சித்தீம் பள்ளத்தாக்கிலே கூ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இவர்கள் பன்னிரண்டு வருஷம் கெதர்லாகோமேரைச் சேவித்து, பதின்மூன்றாம் வருஷத்திலே கலகம்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பதினாலாம் வருஷத்திலே கெதர்லாகோமேரும், அவனோடே கூடியிருந்த ராஜாக்களும் வந்து, அஸ்தரோத்கர்னாயீ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 ரெப்பாயீமியரையும், காமிலே இருந்த சூசிமியரையும், சாவேகீரியத்தாயீமிலே இருந்த ஏமிய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சேயீர் மலைகளில் இருந்த ஓரியரையும், வனாந்தரத்துக்கு அருகான எல்பாரான்மட்டும் முறிய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திரும்பிக் காதேஸென்னும் என்மிஸ்பாத்துக்கு வந்து, அமலேக்கியருடைய நாடனைத்தையும், அத்சாத்சோ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மாரிலே குடியிருந்த எமோரியரையும்கூடச் சங்கரி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ப்பொழுது சோதோமின் ராஜாவும் கொமோராவின் ராஜாவும் அத்மாவின் ராஜாவும் செபோயீமின் ராஜாவும் சோ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ம் பேலாவின் ராஜாவும் புறப்பட்டுச் சித்தீம் பள்ளத்தாக்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ஏலாமின் ராஜாவாகிய கெதர்லாகோமேரோடும், ஜாதிகளின் ராஜாவாகிய திதியாலோடும் சிநேயாரின் ராஜாவா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ம்ராப்பேலோடும் எலாசாரின் ராஜாவாகிய அரியோகோடும் யுத்தம்பண்ணப் புறப்பட்டு, அந்த ஐந்து ராஜாக்களோ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ந்த நாலு ராஜாக்களும் யுத்தம்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ந்தச் சித்தீம் பள்ளத்தாக்கு எங்கும் நிலக்கீல் உண்டாகும் கேணிகள் இருந்தது. சோதோம் கொமோரா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க்கள் முறிந்தோடி அங்கே விழுந்தார்கள்; மீந்தவர்கள் மலைகளுக்கு ஓடி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ப்பொழுது அவர்கள் சோதோமிலும் கொமோராவிலுமுள்ள பொருள்கள் எல்லாவற்றையும், போஜனபதார்த்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வற்றையும் எடுத்துக்கொண்டு போய்வி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ஆபிராமின் சகோதரனுடைய குமாரனாகிய லோத்து சோதோமிலே குடியிருந்தபடியால், அவனையும் அவன் பொருள்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போய்வி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தப்பியோடின ஒருவன் எபிரேயனாகிய ஆபிராமிடத்தில் வந்து அதை அறிவித்தான்; ஆபிராம் தன்னோடே உடன்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ருந்த மனிதராகிய எஸ்கோலுக்கும் ஆநேருக்கும் சகோதரனாகிய மம்ரே என்னும் எமோரியனுடைய சம பூமி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குடி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தன் சகோதரன் சிறையாகக் கொண்டுபோகப்பட்டதை ஆபிராம் கேள்விப்பட்டபோது, அவன் தன் வீட்டிலே பிற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படிந்தவர்களாகிய முந்நூற்றுப் பதினெட்டு ஆட்களுக்கும் ஆயுதம் தரிப்பித்து, தாண் என்னும் ஊர்ம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த் தொட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இராக்காலத்திலே அவனும் அவன் வேலைக்காரரும் பிரிந்து, பவிஞ்சுகளாய் அவர்கள்மேல் விழுந்து,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யடித்து, தமஸ்குவுக்கு இடதுபுறமான ஓபாமட்டும் து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சகல பொருள்களையும் திருப்பிக்கொண்டுவந்தான்; தன் சகோதரனாகிய லோத்தையும், அவனுடைய பொருள்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ரீகளையும், ஜனங்களையும் திருப்பிக்கொண்டு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ன் கெதர்லாகோமேரையும் அவனோடிருந்த ராஜாக்களையும் முறியடித்துத் திரும்பிவருகிறபோது, சோதோமின் ரா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டு, ராஜாவின் பள்ளத்தாக்கு என்னும் சாவே பள்ளத்தாக்குமட்டும் அவனுக்கு எதிர் கொண்டு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ன்றியும், உன்னதமான தேவனுடைய ஆசாரியனாயிருந்த சாலேமின் ராஜாவாகிய மெல்கிசேதேக்கு அப்ப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ட்சரசமும் கொண்டு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வனை ஆசீர்வதித்து, வானத்தையும் பூமியையும் உடையவராகிய உன்னதமான தேவனுடைய ஆசீர்வாதம் ஆபிராமு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வ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உன் சத்துருக்களை உன் கையில் ஒப்புக்கொடுத்த உன்னதமான தேவனுக்கு ஸ்தோத்திரம் என்று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னுக்கு ஆபிராம் எல்லாவற்றிலும் தசமபாகம் 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சோதோமின் ராஜா ஆபிராமை நோக்கி: ஜனங்களை எனக்குத் தாரும், பொருள்களை நீர் எடுத்துக்கொள்ளு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தற்கு, ஆபிராம் சோதோமின் ராஜாவைப் பார்த்து: ஆபிராமை ஐசுவரியவானாக்கினேன் என்று நீ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தபடிக்கு நான் ஒரு சரட்டையாகிலும் பாதரட்சையின் வாரையாகிலும், உமக்கு உண்டானவை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ன்றையாகிலும் எடுத்துக்கொள்ளே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வானத்தையும் பூமியையும் உடையவராகிய உன்னதமான தேவனாகிய கர்த்தருக்கு நேராக என் கையை உயர்த்து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வாலிபர் சாப்பிட்டது போக, என்னுடனே வந்த ஆநேர், எஸ்கோல், மம்ரே என்னும் புருஷருடைய பங்குமாத்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வேண்டும்; இவர்கள் தங்கள் பங்கை எடுத்துக்கொள்ளட்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4]]></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2026-10-21T01:50:23Z</dcterms:created>
  <dcterms:modified xsi:type="dcterms:W3CDTF">2026-10-21T01:50:23Z</dcterms:modified>
  <dc:title>ஆதியாகமம் : 14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