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By the rivers of Babylon, there we sat down, yea, we wept, when we remembered Zion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We hanged our harps upon the willows in the midst thereof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re they that carried us away captive required of us a song; and they that wasted us required of us delight, saying, Sing us one of the songs of Zion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For there they that carried us away captive required of us a song; and they that wasted us required of us delight, saying, Sing us one of the songs of Zion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shall we sing the LORD's song in a strange land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If I forget you, O Jerusalem, let my right hand forget her cunning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I do not remember you, let my tongue cleave to the roof of my mouth; if I prefer not Jerusalem above my chief jo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If I do not remember you, let my tongue cleave to the roof of my mouth; if I prefer not Jerusalem above my chief joy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, O LORD, the children of Edom in the day of Jerusalem; who said, Demolish it, demolish it, even to the foundation thereof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member, O LORD, the children of Edom in the day of Jerusalem; who said, Demolish it, demolish it, even to the foundation thereof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daughter of Babylon, who are to be destroyed; happy shall he be, that rewards you as you have served u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O daughter of Babylon, who are to be destroyed; happy shall he be, that rewards you as you have served u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appy shall he be, that takes and dashes your little ones against the stones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2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ஆறுகள் அருகே நாங்கள் உட்கார்ந்து, அங்கே சீயோனை நினைத்து அழு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ன் நடுவிலிருக்கும் அலரிச்செடிகளின்மேல் எங்கள் கின்னரங்களைத் தூக்கிவைத்த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ங்களைச் சிறைபிடித்தவர்கள் அங்கே எங்கள் பாடல்களையும், எங்களைப் பாழாக்கினவர்கள் மங்கள சத்தத்த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ும்பி; சீயோனின் பாட்டுகளில் சிலதை எங்களுக்குப் பாடுங்கள் என்று சொன்ன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ன் பாட்டை அந்நியதேசத்தில் நாங்கள் பாடுவதெப்பட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ருசலேமே, நான் உன்னை மறந்தால் என் வலதுகை தன் தொழிலை மறப்ப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 நினையாமலும், எருசலேமை என் முக்கியமான மகிழ்ச்சியிலும் அதிகமாக எண்ணாமலும்போனால்,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வு என் மேல்வாயோடு ஒட்டிக்கொள்வத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ாவே, எருசலேமின் நாளிலே ஏதோமின் புத்திரரை நினையும்; அவர்கள்: அதை இடித்துப்போடுங்கள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ஸ்திபாரமட்டும் இடித்துப்போடுங்கள் என்று சொன்னார்கள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பிலோன் குமாரத்தியே, பாழாய்ப்போகிறவளே, நீ எங்களுக்குச் செய்தபடி உனக்குப் பதில் செய்கிற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் குழந்தைகளைப் பிடித்து, கல்லின்மேல் மோதியடிக்கிற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2026-11-02T18:58:07Z</dcterms:created>
  <dcterms:modified xsi:type="dcterms:W3CDTF">2026-11-02T18:58:07Z</dcterms:modified>
  <dc:title>சங்கீதம் : 137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