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தைக் கீலேயாத்தேசத்து யாபேஸ் பட்டணத்தார் கேட்ட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ಫಿಲಿಷ್ಟಿಯರು ಇಸ್ರಾಯೇಲ್ಯರ ಸಂಗಡ ಯುದ್ಧಮಾಡಿದರು. ಆಗ ಇಸ್ರಾಯೇಲ್‌ ಜನರು ಫಿಲಿಷ್ಟಿಯರ ಎದುರಿನಿಂದ ಓಡಿ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ಬೋವ ಬೆಟ್ಟದಲ್ಲಿ ಕೊಲ್ಲಲ್ಪಟ್ಟವರಾಗಿ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ಿಲಿಷ್ಟಿಯರು ಸೌಲನನ್ನೂ ಅವನ ಕುಮಾರ ರನ್ನೂ ಬೆನ್ನಟ್ಟಿ ಸೌಲನ ಕುಮಾರರಾದ ಯೋನಾತಾನ ನನ್ನೂ ಅಬೀನಾದಾಬ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ಲ್ಕೀಷೂವನನ್ನೂ ಸಂಹ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ಯುದ್ಧವು ಸೌಲನಿಗೆ ಭಾರವಾಗಿತ್ತು. ಯಾಕಂದರೆ ಬಿಲ್ಲುಗಾರರು ಅವನನ್ನು ಬಾಣಗಳಿಂದ ಹೊಡೆದರು. ಅವನು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 ಗಾಯ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ಕಾರಣ ಅವನು ತನ್ನ ಆಯುಧ ಹಿಡಿಯುವವನಿಗೆ--ಈ ಸುನ್ನತಿ ಇಲ್ಲದವರು ಬಂದು ನನ್ನನ್ನು ತಿವಿದುಬಿಟ್ಟು ಅವಮಾನ ಮಾಡ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ಿನ್ನ ಕತ್ತಿಯನ್ನು ಹಿರಿದು ನನ್ನನ್ನು ಅದರಿಂದ ತಿವಿ ಅಂದನು. ಆದರೆ ಅವನ ಆಯುಧ ಹಿಡಿಯು ವವನು ಬಹು ಭಯಪಟ್ಟ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ಮಾಡ ಲೊಲ್ಲದೆ ಹೋದನು. ಆಗ ಸೌಲನು ತಾನೇ ಕತ್ತಿ ಯನ್ನು ತಕ್ಕೊಂಡು ಅದರ ಮೇಲೆ 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ೌಲನು ಸತ್ತು ಹೋದದ್ದನ್ನು ಅವನ ಆಯುಧ ಹಿಡಿಯುವವನು ನೋಡಿದಾಗ ಅವನೂ ಹಾಗೆಯೇ ತನ್ನ ಕತ್ತಿಯ ಮೇಲೆ ಬಿದ್ದು ಅವ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ಆ ದಿನ ಸೌಲನೂ ಅವನ ಮೂವರು ಮಕ್ಕಳೂ ಅವನ ಆಯುಧ ಹಿಡಿಯುವವನೂ ಎಲ್ಲಾ ಜನರೂ 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್‌ ಜನರು ಓಡಿಹೋದರೆಂದೂ ಸೌಲನೂ ಅವನ ಮಕ್ಕಳೂ ಸತ್ತರೆಂದೂ ತಗ್ಗಿಗೂ ಯೊರ್ದನಿಗೂ ಆಚೆಯಲ್ಲಿದ್ದ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ಕಂಡಾಗ ಅವರು ತಮ್ಮ ಪಟ್ಟಣಗಳನ್ನು ಬಿಟ್ಟು ಓಡಿ ಹೋದರು. ಆಗ ಫಿಲಿಷ್ಟಿಯರು ಬಂದು ಅವುಗಳಲ್ಲಿ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ಾರನೇ ದಿವಸದಲ್ಲಿ ಫಿಲಿಷ್ಟಿಯರು ಕೊಲ್ಲಲ್ಪಟ್ಟವ ರನ್ನು ಸುಲುಕೊಳ್ಳಲು ಬಂದಾಗ ಗಿಲ್ಬೋವ ಬೆಟ್ಟದಲ್ಲಿ ಬಿದ್ದ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ನ್ನೂ ಅವನ ಮೂವರು ಮಕ್ಕಳನ್ನೂ ಕಂಡ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 ತಲೆಯನ್ನು ಕಡಿದು ಅವನ ಆಯುಧಗಳನ್ನು ಬಿಚ್ಚಿ ತಕ್ಕೊಂಡು ತಮ್ಮ ವಿಗ್ರಹಗಳ ಗುಡಿಗಳಲ್ಲಿಯೂ ಜನರಲ್ಲಿಯೂ ಸಾರ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 ಯರ ದೇಶದ ಸುತ್ತಲೂ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ಆಯುಧಗಳನ್ನು ಅಷ್ಟೋರೆತ್‌ ದೇವತೆಯ ಮಂದಿರ ದಲ್ಲಿಟ್ಟು ಅವನ ಶರೀರವನ್ನು ಬೇತ್ಷೆಯಾನಿನ ಕೋಟೆಯ ಗೋ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ತುಹಾಕಿದ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ಯೇಫಿಲಿಷ್ಟಿ ಯರು ಸೌಲನಿಗೆ ಮಾಡಿದ್ದನ್ನು ಯಾಬೇಷಿನ ಗಿಲ್ಯಾದಿ ನವರ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ಲ್ಲಿ ಪರಾಕ್ರಮಶಾಲಿಗಳು ಎದ್ದು ರಾತ್ರಿಯೆಲ್ಲಾ ನಡೆದು ಹೋಗಿ ಬೇತ್ಷೆಯಾನಿನ ಗೋಡೆಗೆ ಜಡಿದಿದ್ದ ಸೌಲನ ಶರೀ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ಕುಮಾರರ ಶರೀರಗಳನ್ನೂ ತಕ್ಕೊಂಡು ಯಾಬೇಷಿಗೆ ಬಂದು ಅವುಗಳನ್ನು ಅಲ್ಲಿ ಸು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 ಎಲುಬುಗಳನ್ನು ತಕ್ಕೊಂಡು ಅವುಗಳನ್ನು ಯಾಬೇಷಿ ನಲ್ಲಿರುವ ಒಂದು ಮರದ ಕೆಳಗೆ ಹೂಣಿಟ್ಟು ಏಳು ದಿ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ವಾಸ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2026-10-20T07:53:36Z</dcterms:created>
  <dcterms:modified xsi:type="dcterms:W3CDTF">2026-10-20T07:53:36Z</dcterms:modified>
  <dc:title>1 ಸಮುವೇಲನು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