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தன்னோடிருந்த ஜனங்களை இலக்கம் பார்த்து, அவர்கள்மேல் ஆயிரத்துக்கு அதிபதிகளையும், நூற்றுக்கு அதிபதிகளையும் வ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தன்னோடிருந்த ஜனங்களை இலக்கம் பார்த்து, அவர்கள்மேல் ஆயிரத்துக்கு அதிபதிகளையும், நூற்றுக்கு அதிபதிகளையும் வ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கிமாஸ் வந்து ராஜாவை நோக்கி: சமாதானம் என்று சொல்லி, முகங்குப்புறவிழுந்து, ராஜாவை வணங்கி, ராஜாவாகிய என் ஆண்டவருக்கு விரோதமாய்த் தங்கள் கைகளை எடுத்த மனுஷரை ஒப்புக்கொடுத்திருக்கிற உம்முடைய தேவனாகிய கர்த்தருக்கு ஸ்தோத்திரம் உண்டாவதாக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கிமாஸ் வந்து ராஜாவை நோக்கி: சமாதானம் என்று சொல்லி, முகங்குப்புறவிழுந்து, ராஜாவை வணங்கி, ராஜாவாகிய என் ஆண்டவருக்கு விரோதமாய்த் தங்கள் கைகளை எடுத்த மனுஷரை ஒப்புக்கொடுத்திருக்கிற உம்முடைய தேவனாகிய கர்த்தருக்கு ஸ்தோத்திரம் உண்டாவதாக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தாவீது ஜனங்களில் மூன்றில் ஒரு பங்கை யோவாபின் வசமாகவும், மூன்றில் ஒரு பங்கைச் செருயாவின் குமாரனும் யோவாபின் சகோதரனுமான அபிசாயின் வசமாகவும், மூன்றில் ஒரு பங்கைக் கித்தியனாகிய ஈத்தாயின் வசமாகவும் அனுப்பி: நானும் உங்களோடேகூடப் புறப்பட்டு வருவேன் என்று ராஜா ஜனங்களிடத்தில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தாவீது ஜனங்களில் மூன்றில் ஒரு பங்கை யோவாபின் வசமாகவும், மூன்றில் ஒரு பங்கைச் செருயாவின் குமாரனும் யோவாபின் சகோதரனுமான அபிசாயின் வசமாகவும், மூன்றில் ஒரு பங்கைக் கித்தியனாகிய ஈத்தாயின் வசமாகவும் அனுப்பி: நானும் உங்களோடேகூடப் புறப்பட்டு வருவேன் என்று ராஜா ஜனங்களிடத்தில்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தாவீது ஜனங்களில் மூன்றில் ஒரு பங்கை யோவாபின் வசமாகவும், மூன்றில் ஒரு பங்கைச் செருயாவின் குமாரனும் யோவாபின் சகோதரனுமான அபிசாயின் வசமாகவும், மூன்றில் ஒரு பங்கைக் கித்தியனாகிய ஈத்தாயின் வசமாகவும் அனுப்பி: நானும் உங்களோடேகூடப் புறப்பட்டு வருவேன் என்று ராஜா ஜனங்களிடத்தில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பிள்ளையாண்டானாகிய அப்சலோம் சுகமாயிருக்கிறானா என்று கேட்டதற்கு, அகிமாஸ் யோவாப் ராஜாவின் வேலைக்காரயும் உம்முடைய அடியானையும் அனுப்புகிறபோது, ஒருபெரிய சந்தடியிருந்தது; ஆனாலும் அது இன்னதென்று தெரியாது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பிள்ளையாண்டானாகிய அப்சலோம் சுகமாயிருக்கிறானா என்று கேட்டதற்கு, அகிமாஸ் யோவாப் ராஜாவின் வேலைக்காரயும் உம்முடைய அடியானையும் அனுப்புகிறபோது, ஒருபெரிய சந்தடியிருந்தது; ஆனாலும் அது இன்னதென்று தெரியாது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ோ: நீர் புறப்படவேண்டாம்; நாங்கள் முறிந்தோடிப்போனாலும், அவர்கள் எங்கள் காரியத்தை ஒருபொருட்டாக எண்ணமாட்டார்கள்; எங்களில் பாதிப்பேர் செத்துப்போனாலும், எங்கள் காரியத்தைப்பற்றிக் கவலைப்படமாட்டார்கள்; நீரோ, எங்களில் பதினாயிரம்பேருக்குச் சரி; நீர் பட்டணத்தில் இருந்துகொண்டு, எங்களுக்கு உதவிசெய்கிறது எங்களுக்கு நலமாயிருக்கும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ோ: நீர் புறப்படவேண்டாம்; நாங்கள் முறிந்தோடிப்போனாலும், அவர்கள் எங்கள் காரியத்தை ஒருபொருட்டாக எண்ணமாட்டார்கள்; எங்களில் பாதிப்பேர் செத்துப்போனாலும், எங்கள் காரியத்தைப்பற்றிக் கவலைப்படமாட்டார்கள்; நீரோ, எங்களில் பதினாயிரம்பேருக்குச் சரி; நீர் பட்டணத்தில் இருந்துகொண்டு, எங்களுக்கு உதவிசெய்கிறது எங்களுக்கு நலமாயிருக்கு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ோ: நீர் புறப்படவேண்டாம்; நாங்கள் முறிந்தோடிப்போனாலும், அவர்கள் எங்கள் காரியத்தை ஒருபொருட்டாக எண்ணமாட்டார்கள்; எங்களில் பாதிப்பேர் செத்துப்போனாலும், எங்கள் காரியத்தைப்பற்றிக் கவலைப்படமாட்டார்கள்; நீரோ, எங்களில் பதினாயிரம்பேருக்குச் சரி; நீர் பட்டணத்தில் இருந்துகொண்டு, எங்களுக்கு உதவிசெய்கிறது எங்களுக்கு நலமாயிருக்கு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ோ: நீர் புறப்படவேண்டாம்; நாங்கள் முறிந்தோடிப்போனாலும், அவர்கள் எங்கள் காரியத்தை ஒருபொருட்டாக எண்ணமாட்டார்கள்; எங்களில் பாதிப்பேர் செத்துப்போனாலும், எங்கள் காரியத்தைப்பற்றிக் கவலைப்படமாட்டார்கள்; நீரோ, எங்களில் பதினாயிரம்பேருக்குச் சரி; நீர் பட்டணத்தில் இருந்துகொண்டு, எங்களுக்கு உதவிசெய்கிறது எங்களுக்கு நலமாயிருக்கு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ராஜா: நீ அங்கேபோய் நில் என்றான்; அவன் ஒரு பக்கத்தில் போய் நி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ராஜா: நீ அங்கேபோய் நில் என்றான்; அவன் ஒரு பக்கத்தில் போய் நி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 அவர்களைப்பார்த்து: உங்களுக்கு நலமாய்த் தோன்றுகிறதைச் செய்வேன் என்று சொல்லி, ராஜா ஒலிமுகவாசல் ஓரத்திலே நின்றான்; ஜனங்கள் எல்லாரும் நூறுநூறாகவும், ஆயிரம் ஆயிரமாகவும் புறப்ப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 அவர்களைப்பார்த்து: உங்களுக்கு நலமாய்த் தோன்றுகிறதைச் செய்வேன் என்று சொல்லி, ராஜா ஒலிமுகவாசல் ஓரத்திலே நின்றான்; ஜனங்கள் எல்லாரும் நூறுநூறாகவும், ஆயிரம் ஆயிரமாகவும் புற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கூஷி வந்து: ராஜாவாகிய என் ஆண்டவனே, நற்செய்தி, இன்று கர்த்தர் உமக்கு விரோதமாய் எழும்பின எல்லாரின் கைக்கும் உம்மை நீங்கலாக்கி நியாயஞ்செய்த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கூஷி வந்து: ராஜாவாகிய என் ஆண்டவனே, நற்செய்தி, இன்று கர்த்தர் உமக்கு விரோதமாய் எழும்பின எல்லாரின் கைக்கும் உம்மை நீங்கலாக்கி நியாயஞ்செய்த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 யோவாபையும், அபிசாயையும், ஈத்தாயையும் நோக்கி: பிள்ளையாண்டானாகிய அப்சலோமை என்னிமித்தம் மெதுவாய் நடப்பியுங்கள் என்று கட்டளையிட்டான்; இப்படி ராஜா அப்சலோமைக்குறித்து அதிபதிகளுக்கெல்லாம் கட்டளையிட்டதை ஜனங்கள் எல்லாரும் கேட்ட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 யோவாபையும், அபிசாயையும், ஈத்தாயையும் நோக்கி: பிள்ளையாண்டானாகிய அப்சலோமை என்னிமித்தம் மெதுவாய் நடப்பியுங்கள் என்று கட்டளையிட்டான்; இப்படி ராஜா அப்சலோமைக்குறித்து அதிபதிகளுக்கெல்லாம் கட்டளையிட்டதை ஜனங்கள் எல்லாரும் கேட்ட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 யோவாபையும், அபிசாயையும், ஈத்தாயையும் நோக்கி: பிள்ளையாண்டானாகிய அப்சலோமை என்னிமித்தம் மெதுவாய் நடப்பியுங்கள் என்று கட்டளையிட்டான்; இப்படி ராஜா அப்சலோமைக்குறித்து அதிபதிகளுக்கெல்லாம் கட்டளையிட்டதை ஜனங்கள் எல்லாரும் கேட்ட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ராஜா கூஷியைப் பார்த்து: பிள்ளையாண்டானாகிய அப்சலோம் சுகமாயிருக்கிறானா என்று கேட்டதற்கு, கூஷி என்பவன்: அந்தப் பிள்ளையாண்டானுக்கு நடந்ததுபோல ராஜாவாகிய என் ஆண்டவனுடைய சத்துருக்களுக்கும், பொல்லாப்புச் செய்ய உமக்கு விரோதமாய் எழும்புகிற யாவருக்கும் நடக்கக்கடவத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ராஜா கூஷியைப் பார்த்து: பிள்ளையாண்டானாகிய அப்சலோம் சுகமாயிருக்கிறானா என்று கேட்டதற்கு, கூஷி என்பவன்: அந்தப் பிள்ளையாண்டானுக்கு நடந்ததுபோல ராஜாவாகிய என் ஆண்டவனுடைய சத்துருக்களுக்கும், பொல்லாப்புச் செய்ய உமக்கு விரோதமாய் எழும்புகிற யாவருக்கும் நடக்கக்கடவ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ராஜா கூஷியைப் பார்த்து: பிள்ளையாண்டானாகிய அப்சலோம் சுகமாயிருக்கிறானா என்று கேட்டதற்கு, கூஷி என்பவன்: அந்தப் பிள்ளையாண்டானுக்கு நடந்ததுபோல ராஜாவாகிய என் ஆண்டவனுடைய சத்துருக்களுக்கும், பொல்லாப்புச் செய்ய உமக்கு விரோதமாய் எழும்புகிற யாவருக்கும் நடக்கக்கடவ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் வெளியே இஸ்ரவேலருக்கு எதிராகப் புறப்பட்டபிற்பாடு, எப்பிராயீம் காட்டிலே யுத்தம் நட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் வெளியே இஸ்ரவேலருக்கு எதிராகப் புறப்பட்டபிற்பாடு, எப்பிராயீம் காட்டிலே யுத்தம் நட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ராஜா மிகவும் கலங்கி, கெவுனிவாசலின் மேல்வீட்டிற்குள் ஏறிப்போய் அழுதான்; அவன் ஏறிப்போகையில்: என் மகனாகிய அப்சலோமே, என் மகனே, என் மகனாகிய அப்சலோமே, நான் உனக்குப் பதிலாகச் செத்தேனானால் நலமாயிருக்கும்; அப்சலோமே, என் மகனே, என் மகனே, என்று சொல்லி அழு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ராஜா மிகவும் கலங்கி, கெவுனிவாசலின் மேல்வீட்டிற்குள் ஏறிப்போய் அழுதான்; அவன் ஏறிப்போகையில்: என் மகனாகிய அப்சலோமே, என் மகனே, என் மகனாகிய அப்சலோமே, நான் உனக்குப் பதிலாகச் செத்தேனானால் நலமாயிருக்கும்; அப்சலோமே, என் மகனே, என் மகனே, என்று சொல்லி அழு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ராஜா மிகவும் கலங்கி, கெவுனிவாசலின் மேல்வீட்டிற்குள் ஏறிப்போய் அழுதான்; அவன் ஏறிப்போகையில்: என் மகனாகிய அப்சலோமே, என் மகனே, என் மகனாகிய அப்சலோமே, நான் உனக்குப் பதிலாகச் செத்தேனானால் நலமாயிருக்கும்; அப்சலோமே, என் மகனே, என் மகனே, என்று சொல்லி அழு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இஸ்ரவேல் ஜனங்கள் தாவீதின் சேவகருக்கு முன்பாக முறிய அடிக்கப்பட்டார்கள்; அங்கே அன்றையதினம் இருபதினாயிரம்பேர் மடியத்தக்கதாக பெரிய சங்காரம் உண்ட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ுத்தம் அந்த தேசம் எங்கும் பரந்தது; அன்றையதினம் பட்டயம் பட்சித்த ஜனங்களைப்பார்க்கிலும், காடு பட்சித்த ஜனம் அதிக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ுத்தம் அந்த தேசம் எங்கும் பரந்தது; அன்றையதினம் பட்டயம் பட்சித்த ஜனங்களைப்பார்க்கிலும், காடு பட்சித்த ஜனம் அதிக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சலோம் தாவீதின் சேவகருக்கு எதிர்ப்பட்டான்; அப்சலோம் கோவேறு கழுதையின்மேல் ஏறிவரும்போது, அந்தக் கோவேறு கழுதை சன்னல் பின்னலான ஒரு பெரிய கர்வாலிமரத்தின் கீழவந்ததினால், அவனுடைய தலை கர்வாலிமரத்தில் மாட்டிக்கொண்டு, அவன் வானத்துக்கும் பூமிக்கும் நடுவே தொங்கினான்; அவன் ஏறியிருந்த கோவேறு கழுதை அப்பாலே போ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சலோம் தாவீதின் சேவகருக்கு எதிர்ப்பட்டான்; அப்சலோம் கோவேறு கழுதையின்மேல் ஏறிவரும்போது, அந்தக் கோவேறு கழுதை சன்னல் பின்னலான ஒரு பெரிய கர்வாலிமரத்தின் கீழவந்ததினால், அவனுடைய தலை கர்வாலிமரத்தில் மாட்டிக்கொண்டு, அவன் வானத்துக்கும் பூமிக்கும் நடுவே தொங்கினான்; அவன் ஏறியிருந்த கோவேறு கழுதை அப்பாலே போ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சலோம் தாவீதின் சேவகருக்கு எதிர்ப்பட்டான்; அப்சலோம் கோவேறு கழுதையின்மேல் ஏறிவரும்போது, அந்தக் கோவேறு கழுதை சன்னல் பின்னலான ஒரு பெரிய கர்வாலிமரத்தின் கீழவந்ததினால், அவனுடைய தலை கர்வாலிமரத்தில் மாட்டிக்கொண்டு, அவன் வானத்துக்கும் பூமிக்கும் நடுவே தொங்கினான்; அவன் ஏறியிருந்த கோவேறு கழுதை அப்பாலே போ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ஒருவன் கண்டு, யோவாபுக்கு அறிவித்து: இதோ, அப்சலோமை ஒரு கர்வாலிமரத்திலே தொங்கக்கண்ட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வாப் தனக்கு அதை அறிவித்தவனை நோக்கி: நீ அதைக் கண்டாயே; பின்னை, ஏன் அவனை அங்கே வெட்டி, தரையிலே தள்ளிப்போடவில்லை? நான் உனக்குப் பத்து வெள்ளிக்காசையும் ஒரு கச்சையையும் கொடுக்கக் கடமையுள்ளவனாயிருப்பேன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வாப் தனக்கு அதை அறிவித்தவனை நோக்கி: நீ அதைக் கண்டாயே; பின்னை, ஏன் அவனை அங்கே வெட்டி, தரையிலே தள்ளிப்போடவில்லை? நான் உனக்குப் பத்து வெள்ளிக்காசையும் ஒரு கச்சையையும் கொடுக்கக் கடமையுள்ளவனாயிருப்பேன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மனுஷன் யோவாபை நோக்கி: என் கைகளில் ஆயிரம் வெள்ளிக்காசு நிறுத்துக் கொடுக்கப்பட்டாலும், நான் ராஜாவுடைய குமாரன்மேல் என் கையை நீட்டமாட்டேன்; பிள்ளையாண்டானாகிய அப்சலோமை நீங்கள் அவரவர் காப்பாற்றுங்கள் என்று ராஜா உமக்கும் அபிசாய்க்கும் ஈத்தாய்க்கும் எங்கள் காதுகள்கேட்கக் கட்டளையிட்டார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மனுஷன் யோவாபை நோக்கி: என் கைகளில் ஆயிரம் வெள்ளிக்காசு நிறுத்துக் கொடுக்கப்பட்டாலும், நான் ராஜாவுடைய குமாரன்மேல் என் கையை நீட்டமாட்டேன்; பிள்ளையாண்டானாகிய அப்சலோமை நீங்கள் அவரவர் காப்பாற்றுங்கள் என்று ராஜா உமக்கும் அபிசாய்க்கும் ஈத்தாய்க்கும் எங்கள் காதுகள்கேட்கக் கட்டளையிட்டார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மனுஷன் யோவாபை நோக்கி: என் கைகளில் ஆயிரம் வெள்ளிக்காசு நிறுத்துக் கொடுக்கப்பட்டாலும், நான் ராஜாவுடைய குமாரன்மேல் என் கையை நீட்டமாட்டேன்; பிள்ளையாண்டானாகிய அப்சலோமை நீங்கள் அவரவர் காப்பாற்றுங்கள் என்று ராஜா உமக்கும் அபிசாய்க்கும் ஈத்தாய்க்கும் எங்கள் காதுகள்கேட்கக் கட்டளையிட்டார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ுக்கு ஒரு காரியமும் மறைவாயிருக்கமட்டாது, ஆதலால் நான் அதைச் செய்வேனாகில், என் பிராணனுக்கே விரோதமாகச் செய்பவனாவேன், நீரும் எனக்கு விரோதமாயிருப்பீ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யோவாப்: நான் இப்படி உன்னோடே பேசி, தாமதிக்கமாட்டேன் என்று சொல்லி, தன் கையிலே மூன்று வல்லயங்களை எடுத்துக்கொண்டு, அப்சலோம் இன்னும் கர்வாலிமரத்தின் நடுவிலே உயிரோடே தொங்குகையில், அவைகளை அவன் நெஞ்சிலே குத்த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யோவாப்: நான் இப்படி உன்னோடே பேசி, தாமதிக்கமாட்டேன் என்று சொல்லி, தன் கையிலே மூன்று வல்லயங்களை எடுத்துக்கொண்டு, அப்சலோம் இன்னும் கர்வாலிமரத்தின் நடுவிலே உயிரோடே தொங்குகையில், அவைகளை அவன் நெஞ்சிலே குத்த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யோவாப்: நான் இப்படி உன்னோடே பேசி, தாமதிக்கமாட்டேன் என்று சொல்லி, தன் கையிலே மூன்று வல்லயங்களை எடுத்துக்கொண்டு, அப்சலோம் இன்னும் கர்வாலிமரத்தின் நடுவிலே உயிரோடே தொங்குகையில், அவைகளை அவன் நெஞ்சிலே குத்த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யோவாபின் ஆயுததாரிகளாகிய பத்து சேவகர் அப்சலோமைச் சூழ்ந்து அவனை அடித்துக் கொன்றுபோ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யோவாபின் ஆயுததாரிகளாகிய பத்து சேவகர் அப்சலோமைச் சூழ்ந்து அவனை அடித்துக் கொன்றுபோ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ோவாப் எக்காளம்ஊதி ஜனங்களை நிறுத்திப்போட்டபடியினால், ஜனங்கள் இஸ்ரவேலைப் பின்தொடருகிறதை விட்டுத் திரும்ப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அப்சலோமை எடுத்து, அவனைக் காட்டிலுள்ள ஒரு பெரிய குழியிலே போட்டு, அவன்மேல் மகா பெரியகற்குவியலைக் குவித்தார்கள்; இஸ்ரவேலர் எல்லாரும்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அப்சலோமை எடுத்து, அவனைக் காட்டிலுள்ள ஒரு பெரிய குழியிலே போட்டு, அவன்மேல் மகா பெரியகற்குவியலைக் குவித்தார்கள்; இஸ்ரவேலர் எல்லாரும்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சலோம் உயிரோடே இருக்கையில் என் பேரை நினைக்கப்பண்ணும்படியாக எனக்குக் குமாரன் இல்லை என்று சொல்லி, ராஜாவின் பள்ளத்தாக்கிலே தனக்கென்று ஒரு தூணை நிறுத்தி அந்தத் தூணுக்குத் தன் பேரைத் தரித்திருந்தான்; அது இந்நாள்வரைக்கும் அப்சலோமின் அடையாளம் என்று சொல்லப்ப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சலோம் உயிரோடே இருக்கையில் என் பேரை நினைக்கப்பண்ணும்படியாக எனக்குக் குமாரன் இல்லை என்று சொல்லி, ராஜாவின் பள்ளத்தாக்கிலே தனக்கென்று ஒரு தூணை நிறுத்தி அந்தத் தூணுக்குத் தன் பேரைத் தரித்திருந்தான்; அது இந்நாள்வரைக்கும் அப்சலோமின் அடையாளம் என்று சொல்ல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சலோம் உயிரோடே இருக்கையில் என் பேரை நினைக்கப்பண்ணும்படியாக எனக்குக் குமாரன் இல்லை என்று சொல்லி, ராஜாவின் பள்ளத்தாக்கிலே தனக்கென்று ஒரு தூணை நிறுத்தி அந்தத் தூணுக்குத் தன் பேரைத் தரித்திருந்தான்; அது இந்நாள்வரைக்கும் அப்சலோமின் அடையாளம் என்று சொல்லப்ப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தோக்கின் குமாரனாகிய அகிமாஸ்: கர்த்தர் ராஜாவை அவர் சத்துருக்களின் கைக்கு நீங்கலாக்கி நியாயஞ்செய்தார் என்னும் செய்தியை அவருக்குக் கொண்டுபோக, நான் ஓடட்டுமே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தோக்கின் குமாரனாகிய அகிமாஸ்: கர்த்தர் ராஜாவை அவர் சத்துருக்களின் கைக்கு நீங்கலாக்கி நியாயஞ்செய்தார் என்னும் செய்தியை அவருக்குக் கொண்டுபோக, நான் ஓடட்டுமே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வாப் அவனை நோக்கி: இன்றையதினம் நீ செய்தியைக் கொண்டுபோகக் கூடாது; இன்னொருநாளிலே நீ செய்தியைக் கொண்டுபோகலாம்; ராஜாவின் குமாரன் செத்தபடியினால், இன்றைக்கு நீ செய்தியைக் கொண்டுபோகவேண்டாம் என்று சொல்ல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வாப் அவனை நோக்கி: இன்றையதினம் நீ செய்தியைக் கொண்டுபோகக் கூடாது; இன்னொருநாளிலே நீ செய்தியைக் கொண்டுபோகலாம்; ராஜாவின் குமாரன் செத்தபடியினால், இன்றைக்கு நீ செய்தியைக் கொண்டுபோகவேண்டாம்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வாப் கூஷியை நோக்கி: நீ போய் கண்டதை ராஜாவுக்கு அறிவி என்றான்; கூஷி யோவாபை வணங்கி ஓட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வாப் கூஷியை நோக்கி: நீ போய் கண்டதை ராஜாவுக்கு அறிவி என்றான்; கூஷி யோவாபை வணங்கி ஓட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தோக்கின் குமாரனாகிய அகிமாஸ் இன்னும் யோவாபை நோக்கி: எப்படியானாலும் கூஷியின் பிறகாலே நானும் ஓடட்டுமே என்று திரும்பக் கேட்டதற்கு, யோவாப்: என் மகனே, சொல்லும்படிக்கு உனக்கு நல்லசெய்தி இல்லாதிருக்கையில், நீ ஓடவேண்டியது என்ன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தோக்கின் குமாரனாகிய அகிமாஸ் இன்னும் யோவாபை நோக்கி: எப்படியானாலும் கூஷியின் பிறகாலே நானும் ஓடட்டுமே என்று திரும்பக் கேட்டதற்கு, யோவாப்: என் மகனே, சொல்லும்படிக்கு உனக்கு நல்லசெய்தி இல்லாதிருக்கையில், நீ ஓடவேண்டியது என்ன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தோக்கின் குமாரனாகிய அகிமாஸ் இன்னும் யோவாபை நோக்கி: எப்படியானாலும் கூஷியின் பிறகாலே நானும் ஓடட்டுமே என்று திரும்பக் கேட்டதற்கு, யோவாப்: என் மகனே, சொல்லும்படிக்கு உனக்கு நல்லசெய்தி இல்லாதிருக்கையில், நீ ஓடவேண்டியது என்ன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எப்படியானாலும் நான் ஓடுவேன் என்றான்; அப்பொழுது யோவாப்: ஓடு என்றான்; அப்படியே அகிமாஸ் சமனான பூமிவழியாயோடி கூஷிக்கு முந்திக்கொண்ட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எப்படியானாலும் நான் ஓடுவேன் என்றான்; அப்பொழுது யோவாப்: ஓடு என்றான்; அப்படியே அகிமாஸ் சமனான பூமிவழியாயோடி கூஷிக்கு முந்திக்கொண்ட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எப்படியானாலும் நான் ஓடுவேன் என்றான்; அப்பொழுது யோவாப்: ஓடு என்றான்; அப்படியே அகிமாஸ் சமனான பூமிவழியாயோடி கூஷிக்கு முந்திக்கொண்ட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வீது இரண்டு ஒலிமுகக் கெவுனி வாசலுக்கு நடுவாக உட்கார்ந்திருந்தான்; ஜாமங்காக்கிறவன் அலங்கத்திலிருக்கிற கெவுனியின்மேல் நடந்து, தன் கண்களைத் ஏறெடுத்து, ஒரு மனுஷன் தனியே ஓடிவருகிறதைக் கண்ட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வீது இரண்டு ஒலிமுகக் கெவுனி வாசலுக்கு நடுவாக உட்கார்ந்திருந்தான்; ஜாமங்காக்கிறவன் அலங்கத்திலிருக்கிற கெவுனியின்மேல் நடந்து, தன் கண்களைத் ஏறெடுத்து, ஒரு மனுஷன் தனியே ஓடிவருகிறதைக் கண்ட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ூப்பிட்டு ராஜாவுக்கு அறிவித்தான்; அப்பொழுது ராஜா: அவன் ஒருவனாய் வந்தால் அவன் வாயிலே நல்லசெய்தி இருக்கும் என்றான்; அவன் ஓடி கிட்டவரும்போ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ூப்பிட்டு ராஜாவுக்கு அறிவித்தான்; அப்பொழுது ராஜா: அவன் ஒருவனாய் வந்தால் அவன் வாயிலே நல்லசெய்தி இருக்கும் என்றான்; அவன் ஓடி கிட்டவரும்போத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ாமங்காக்கிறவன், வேறொருவன் ஓடிவருகிறதைக் கண்டு: அதோ பின்னொருவன் தனியே ஓடிவருகிறான் என்று வாசல் காக்கிறவனோடே கூப்பிட்டுச்சொன்னான்: அப்பொழுது ராஜா: அவனும் நல்ல செய்தி கொண்டுவருகிறவன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ாமங்காக்கிறவன், வேறொருவன் ஓடிவருகிறதைக் கண்டு: அதோ பின்னொருவன் தனியே ஓடிவருகிறான் என்று வாசல் காக்கிறவனோடே கூப்பிட்டுச்சொன்னான்: அப்பொழுது ராஜா: அவனும் நல்ல செய்தி கொண்டுவருகிறவன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 ஜாமங்காக்கிறவன் முந்தினவனுடைய ஓட்டம் சாதோக்கின் மகன் அகிமாசுடைய ஓட்டம்போலிக்கிறது என்று எனக்குத் தோன்றுகிறது என்றான்; அப்பொழுது ராஜா: அவன் நல்ல மனுஷன்; அவன் நல்ல செய்தி சொல்ல வருகிறான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 ஜாமங்காக்கிறவன் முந்தினவனுடைய ஓட்டம் சாதோக்கின் மகன் அகிமாசுடைய ஓட்டம்போலிக்கிறது என்று எனக்குத் தோன்றுகிறது என்றான்; அப்பொழுது ராஜா: அவன் நல்ல மனுஷன்; அவன் நல்ல செய்தி சொல்ல வருகிறா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ায়ূদ তাঁর লোকদের একবার গুনে নিলেন| তিনি 1000 জন এবং 100 জন করে লোক ভাগ করে প্রতিটি দল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অধিনাযক নিযুক্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অহীমাস রাজাকে বলল, “সবই কুশল!” অহীমাস রাজাকে প্রণাম করল এবং তাঁকে বলল, “ আপনার প্রভু,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করুন! হে আমার মনিব, যারা আপনার বিরোধী ছিল প্রভু তাদের পরাজিত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ায়ূদ তাঁর লোকদের তিনটে দলে ভাগ করে দিলেন এবং তারপর তাদের পাঠিয়ে দিলেন| য়োয়াব এক তৃতীয়া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 নেতৃত্বে ছিল| য়োয়াবের ভাই সরূযার পুত্র অবীশয অপর একভাগ লোককে নেতৃত্ব দিয়েছিল| এবং গা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ত্তয বাকী অংশের নেতৃত্বে ছিল|রাজা দায়ূদ তাঁদের বললেন, “আমিও তোমাদের সঙ্গে য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রাজা জিজ্ঞাসা করলেন, “অবশালোম কেমন আছো?”অহীমাস উত্তর দিল, “য়োয়াব যখন আমাকে পাঠিয়েছিল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দল লোককে দেখেছিলাম এবং তারা বিভ্রান্ত ছিল| কিন্তু কি ব্যাপারে সে উত্তেজিত তা আমি জানি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লোকরা বলে উঠল, “না! আপনি আমাদের সঙ্গে একদম আসবেন না| কেন? কারণ আমরা যদি যুদ্ধক্ষেত্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িয়ে যাই, তাহলে অবশালোমের লোকরা ধর্তব্য়ের মধ্যেই আনবে না| এমনকি, আমাদের অর্ধেক লোক যদি মা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 তাতেও অবশালোমের লোকদের কিছু এসে যাবে না, কিন্তু আপনি আমাদের 10,000 লোকর সমান| তাই আপনার প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 থাকাই ভাল| তখন আমরা সাহায্য চাইলে আপনি আমাদের সাহায্য করতে পা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রাজা বললেন, “তুমি একটু সরে দাঁড়াও এবং অপেক্ষা কর|” অহীমাস সরে গেল এবং দাঁড়িয়ে অপে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জা তাদের বললেন, “তোমরা যা ভাল বোঝ আমি তাই করব|”তখন রাজা ফটকের একদিকে দাঁড়ালেন| সৈন্যবাহি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য়ে গেল| শ’যে শ’যে এবং হাজারে হাজারে সেনাবাহিনী বের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েই কূশীয় এল| সে বলল, “হে আমার প্রভু এবং রাজা, আপনার জন্য সংবাদ আছে| যারা আপনার বিরুদ্ধে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াদের আজ শাস্তি দ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োয়াব, অবীশয এবং ইত্তযকে রাজা আদেশ দিলেন| তিনি বললেন, “আমার মুখ চেয়ে তোমরা এই কাজ কর| তরু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ালোমের সঙ্গে সংযত ও ভাল আচরণ কর|”সব লোক দাঁড়িয়ে শুনল যে অধিনাযকের প্রতি অবশালোম সম্পর্কে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রাজা সেই কূশীয়কে জিজ্ঞাসা করলেন, “অবশালোম ভালো আছো তো?”কূশীয়টি উত্তর দিল, “আপনার শত্রুর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সব লোকরা যারা আপনাকে আঘাত করবার চেষ্টা করছে তাদের যেন শাস্তি হয় এবং তাদের ভাগ্য যেন অবশালোম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আমি এই কামনা ক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বশালোমের পক্ষের ইস্রায়েলীয়দের বিরুদ্ধে লড়াই করার জন্য দায়ূদের সৈন্যরা যুদ্ধক্ষেত্রে রওন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ইফ্রয়িমের অরণ্যে যুদ্ধ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খন রাজা জানতে পারলেন অবশালোম মারা গেছে| রাজা ভীষণভাবে ভেঙ্গে পড়লেন| শহরে সিংহদ্বারের ওপর ঘ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কাঁদলেন| সেই সবচেয়ে ওপর তলায় যেতে যেতে তিনি বিলাপ করে কাঁদতে লাগলেন, “হায অবশালোম! হায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অবশালোম! তোমার বদলে যদি আমি মরতাম! হাযরে অবশালোম! হায আমার পুত্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ায়ূদের লোকরা ইস্রায়েলীয়দের পরাজিত করল| সেদিন 20,000 সৈন্যকে হত্যা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ারা দেশে সেই যুদ্ধ ছড়িয়ে পড়েছিল| কিন্তু সে দিন যুদ্ধক্ষেত্রের চেয়ে অরণ্যেই বেশী লোক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মন হল যে অবশালোম দায়ূদের আধিকারিকদের মুখোমুখি হল| অবশালোম তার খচ্চরের ওপর লাফিযে পড়ে পাল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 করল| খচ্চরটা একটা বড় ওক গাছের ডালের তলা দিয়ে যেতে চেষ্টা করল| অবশালোমের মাথাটা গাছের ডা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টকে গেল| খচ্চরটা তলা দিয়ে পালিয়ে গেল| আবশালোম গাছের ডালে ঝুলে র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জন ব্যক্তি এই ঘটনা ঘটতে দেখল| সে য়োয়াবকে বলল, “আমি অবশালোমকে একটা ওক গাছে ঝুলতে দেখ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োয়াব তাকে জিজ্ঞাসা করল: “কেন তুমি তাকে হত্যা করলে না এবং তাকে মাটিতে ফেলে দিলে না? তাহল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একটা কোমরবন্ধ ও দশটা রৌপ্য় মুদ্রা দিত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্যক্তিটি য়োয়াবকে বলল, “তুমি আমাকে 1,000 রজত মুদ্রা দিলেও আমি রাজার পুত্রকে আঘাত করার চেষ্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াম না| কেন? কারণ তোমার প্রতি অবীশয এবং ইত্তযের প্রতি রাজার আদেশ শুনেছি| রাজা বলেছেন দেখো, ‘তরু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ালোমকে আঘাত করো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দি আমি অবশালোমকে হত্যা করতাম রাজা নিজেই আমাকে খুঁজে বের করতেন এবং তুমি আমাকে শাস্তি দিত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োয়াব বলল, “তোমার সঙ্গে এখানে আমি সময় নষ্ট করব না|”অবশালোম তখনও দেবদারু গাছে ঝুলে 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ও বেঁচ্ছেিল| য়োয়াব তিনটে বর্শা নিয়ে অবশালোমের দিকে ছুঁড়ে দিল| বর্শাগুলি অবশালোমের বুক বিদী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দশজন তরুণ সৈন্য য়োয়াবকে যুদ্ধে সাহায্য করত| তারা দশজনে মিলে অবশালোমকে ঘিরে দাঁড়াল ও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োয়াব তূর্য় বাজাল এবং তার লোকদের ইস্রায়েলীয়দের তাড়া না করতে আদেশ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পর য়োয়াবের লোকরা অবশালোমের দেহটি জঙ্গলের খাদে ফেলে দিল| সেই খাদটি তারা বড় বড় পাথর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জিযে দিল|সব ইস্রায়েলীয় যারা অবশালোমকে অনুসরণ করছিল তারা পালিয়ে গিয়ে যে যার বাড়ী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বশালোমের জীবনকালে রাজার উপত্যকায সে একটা স্তম্ভ তৈরী করেছিল এবং সেটা নিজের নামে নাম দি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সে ভেবেছিল: “আমার নাম রক্ষা করার জন্য আমার কোন সন্তানাদি নেই|” আজও স্তম্ভটিকে “অবশালো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ম্ভ” বল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াদোকের পুত্র অহীমাস য়োয়াবকে বলল, “আমাকে দৌড়ে গিয়ে রাজা দায়ূদকে এই খবর জানাতে দাও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বলব আপনার জন্য প্রভু আপনার শত্রুকে হত্যা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োয়াব অহীমাসকে উত্তর দিল, “না, আজ এই খবর তুমি রাজা দায়ূদকে দেবে না| অন্যদিনে তুমি এই খবর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 কিন্তু আজ নয়| কেন? কারণ রাজার ছেলে মারা গ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য়োয়াব কূশীয়কে বলল, “যাও এবং তুমি যা যা দেখেছ তা রাজাকে বল|”তখন সেই কূশীয় য়োয়াব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ণাম করে রাজা দায়ূদের উদ্দেশ্যে রওন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সাদোকের পুত্র অহীমাস আবার য়োয়াবের কাছে অনুরোধ করল, “যা ঘটে গেছে তা নিয়ে চিন্তিত হয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আমাকেও ঐ কূশীয়র পিছনে ছুটে যেতে দাও!” য়োয়াব জিজ্ঞাসা করল, “পুত্র, কেন তুমি এই সংবাদ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ে চাইছ? এই সংবাদের জন্য তুমি কোন পুরস্কার প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অহীমাস উত্তর দিল, “যাই ঘটুক না কেন তা নিয়ে চিন্তা করি না| আমি দায়ূদের কাছে দৌড়ে যাব|”য়োয়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হীমাসকে বলল, “ভাল, দায়ূদের কাছে দৌড়ে যাও|”তখন অহীমাস যর্দন উপত্যকার মধ্যে দিয়ে দৌড়লো এবং কূশ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বাহককে অতিক্রম ক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হরের দুই সিংহদ্বারের মাঝামাঝি দায়ূদ বসেছিলেন| একজন প্রহরী সিংহদ্বার সংলগ্ন প্রাচীরের ওপর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ল একজন লোক একা দৌড়ো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হরী চিত্কার করে দায়ূদকে সে কথা বলল| রাজা দায়ূদ বললেন, “যদি লোকটা একা হয় তা হলে সে সং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আসছে|”লোকটা ক্রমে নগরের কাছে এস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প্রহরী দেখল আরও একজন দৌড়ে আসছে| প্রহরী দ্বাররক্ষীকে ডেকে বলল, “দেখ আরও একজন লোক একা ছ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|”রাজা বললেন, “ওই লোকটিও সংবাদ নিয়ে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হরী বলল, “আমার মনে হয় প্রথম লোকটি সাদোকের পুত্র অহীমাসের মত দৌড়োয|”রাজা বলল, “সে একজন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| সে নিশ্চয়ই শুভ সংবাদ নিয়ে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2026-10-20T03:57:41Z</dcterms:created>
  <dcterms:modified xsi:type="dcterms:W3CDTF">2026-10-20T03:57:41Z</dcterms:modified>
  <dc:title>২ শমূয়েল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