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மகத்துவத்தை அணிந்துகொண்டிருக்கிறார்; கர்த்தர் பராக்கிரமத்தை அணிந்து, அவர் அதைக் கச்சையாகக் கட்டிக்கொண்டிருக்கிறார்; ஆதலால் பூச்சக்கரம் அசையாதபடி நிலைபெற்ற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மகத்துவத்தை அணிந்துகொண்டிருக்கிறார்; கர்த்தர் பராக்கிரமத்தை அணிந்து, அவர் அதைக் கச்சையாகக் கட்டிக்கொண்டிருக்கிறார்; ஆதலால் பூச்சக்கரம் அசையாதபடி நிலைபெற்ற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ிங்காசனம் பூர்வமுதல் உறுதியானது; நீர் அநாதியா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திகள் எழும்பின; நதிகள் இரைச்சலிட்டு எழும்பின; நதிகள் அலைதிரண்டு எழும்பி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திகள் எழும்பின; நதிகள் இரைச்சலிட்டு எழும்பின; நதிகள் அலைதிரண்டு எழும்பி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தண்ணீர்களின் இரைச்சலைப்பார்க்கிலும், சமுத்திரத்தின் வலுமையான அலைகளைப்பார்க்கிலும், கர்த்தர் உன்னதத்திலே வல்லமையுள்ள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தண்ணீர்களின் இரைச்சலைப்பார்க்கிலும், சமுத்திரத்தின் வலுமையான அலைகளைப்பார்க்கிலும், கர்த்தர் உன்னதத்திலே வல்லமையுள்ள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சாட்சிகள் மிகவும் உண்மையுள்ளவைகள்; கர்த்தாவே, பரிசுத்தமானது நித்தியநாளாக உமது ஆலயத்தின் அலங்கார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રાજ કરે છે, ભવ્યતા અને સાર્મથ્યને તેણે વસ્રોની જેમ ધારણ કર્યા છે તેણે જગતને તેવ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્થાપિત કર્યુ છે કે તે અચળ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દેવ, પુરાતન કાળથી તમારું રાજ્યાસન સ્થપાયેલું છે; તમે સદાકાળ અસ્તિત્વ ધરાવો છ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નદીઓએ ગર્જનાકરી છે. વહેતી નદીઓએ તેમનો અવાજ વધાર્યો છે અને પોતાના મોજાં ઊંચા ઉછાળ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વધુ ગર્જના કરતાં સમુદ્રોથી વધારે શકિતશાળી છો, અને સમુદ્રોનાઁ મોજાઁઓથી વધારે બળવાન. ઉપરવાળ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યહોવા,પરમ ઊંચામાં પરાક્રમ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ારા કરારો સંપૂર્ણ રીતે વિશ્વાસપાત્ર છે, હે યહોવા, સર્વકાળ પવિત્રતા તમારા મંદિરને શોભ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2026-10-20T08:40:05Z</dcterms:created>
  <dcterms:modified xsi:type="dcterms:W3CDTF">2026-10-20T08:40:05Z</dcterms:modified>
  <dc:title>ગીતશાસ્ત્ર : 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