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அவன் ஆலயத்தைக் கட்டி, கேதுருமர உத்திரங்களாலும் பலகைகளாலும் ஆலயத்தை மச்சுப்பாவி முட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வார்த்தை சாலொமோனுக்கு உண்டாயிற்று; அவர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நடுவிலே வாசம்பண்ணி, என் ஜனமாகிய இஸ்ரவேலைக் கைவிடாதிருப்ப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சாலொமோன் ஆலயத்தைக் கட்டி முட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முன்னிருக்கிற தேவாலயமாகிய மாளிகை நாற்பதுமுழ நீள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கேருபீன் பத்துமுழ உயரமாயிருந்தது; மற்றக் கேருபீனும் அப்படியே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க் கேருபீன்களைப் பொன்தகட்டால் மூ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ள்ளும் புறம்புமாயிருக்கிற ஆலயத்துத் தளவரிசையையும் பொன்தகட்டால் மூ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ைக்குக் குறுகிப்போகிற ஒடுக்கமான ஜன்னல்களை ஆலயத்திற்குச் செய்வ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லாம் வருஷம் சீப்மாதத்திலே கர்த்தருடைய ஆலயத்துக்கு அஸ்திபாரம் போட்ட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െട്ടുകുഴിയിൽവെച്ചു തന്നേ കുറവുതീർത്ത കല്ലുകൊണ്ടു ആലയം പണിതതിനാൽ അതു പണിയുന്ന സമയത്തു ചുറ്റി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ഴു മുതലായ യാതൊരു ഇരിമ്പായുധത്തിന്റെയും ഒച്ച ആലയത്തിങ്കൽ കേൾപ്പാന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ാഴത്തെ പുറവാരത്തിന്റെ വാതിൽ ആലയത്തിന്റെ വലത്തുഭാഗത്തു ആയിരുന്നു; ചുഴൽകോവണിയിൽകൂടെ നടുവ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വാരത്തിലേക്കും നടുവിലത്തേതിൽനിന്നു മൂന്നാമത്തെ പുറവാരത്തിലേക്കും കയറ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അവൻ ആലയം പണിതുതീർത്തു; ദേവദാരുത്തുലാങ്ങളും ദേവദാരുപ്പലകയുംകൊണ്ടു ആലയത്തിന്നു മച്ച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ലയത്തിന്റെ ചുറ്റുമുള്ള തട്ടുകൾ അയ്യഞ്ചു മുഴം ഉയരത്തിൽ അവൻ പണിതു ദേവദാരുത്തുലാങ്ങ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ോടു ഇണ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ശലോമോന്നു യഹോവയുടെ അരുളപ്പാടു ഉ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പണിയുന്ന ഈ ആലയം ഉണ്ടല്ലോ; നീ എന്റെ ചട്ടങ്ങളെ ആചരിച്ചു എന്റെ വിധികളെ അനുസരിച്ച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നകളൊക്കെയും പ്രമാണിച്ചു നടന്നാൽ ഞാൻ നിന്റെ അപ്പനായ ദാവീദിനോടു അരുളിച്ചെയ്ത വചനം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യിസ്രായേൽമക്കളുടെ മദ്ധ്യേ വസിക്കും; എന്റെ ജനമായ യിസ്രായേലിനെ ഉപേക്ഷ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ശലോമോൻ ആലയം പണിതു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ആലയത്തിന്റെ ചുവർ അകത്തെവശം ദേവദാരുപ്പലകകൊണ്ടു പണിതു; ഇങ്ങനെ അവർ ആലയത്തിന്റെ നിലം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ച്ചുവരെ അകത്തെ വശം മരംകൊണ്ടു നിറെച്ചു; ആലയത്തിന്റെ നിലം സരളപ്പലകകൊണ്ടു തളമ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ലയത്തിന്റെ പിൻവശം ഇരുപതു മുഴം നീളത്തിൽ നിലം മുതൽ ഉത്തരം വരെ ദേവദാരുപ്പലകകൊണ്ടു പണ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യാകുന്നു അന്തർമ്മന്ദിരമായ അതിവിശുദ്ധസ്ഥലത്തിന്റെ ഉൾവശം പണി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്തർമ്മന്ദിരത്തിന്റെ മുൻഭാഗത്തുള്ള മന്ദിരമായ ആലയത്തിന്നു നാല്പതു മുഴം നിളമ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ലയത്തിന്റെ അകത്തെ ചുവരിന്മേൽ ദേവദാരുകൊണ്ടുള്ള കുമിഴുകളും വിടർന്ന പുഷ്പ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ത്തുപണിയായിരുന്നു; എല്ലാം ദേവദാരുകൊണ്ടായിരുന്നു; കല്ലു അശേഷം കാണ്മാനുണ്ട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ലയത്തിന്റെ അകത്തു യഹോവയുടെ നിയമപെട്ടകം വെക്കേണ്ടതിന്നു അവൻ ഒരു അന്തർമ്മന്ദിരം ചമ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ന്തർമ്മന്ദിരത്തിന്റെ അകം ഇരുപതു മുഴം നീളവും ഇരുപതു മുഴം വീതിയും ഇരുപതു മുഴം ഉയ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രുന്നു; അവൻ അതു തങ്കംകൊണ്ടു പൊതിഞ്ഞു; ദേവദാരുമരംകൊണ്ടുള്ള ധൂപപീഠവും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ലയത്തിന്റെ അകം ശലോമോൻ തങ്കംകൊണ്ടു പൊതിഞ്ഞു; അന്തർമ്മന്ദിരത്തിന്റെ മുൻ വശത്തു വിലങ്ങത്തിൽ പൊ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ങ്ങല കൊളുത്തി അന്തർമ്മന്ദിരം പൊന്നു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ങ്ങനെ അവൻ ആലയം ആസകലം പൊന്നുകൊണ്ടു പൊതിഞ്ഞു; അന്തർമ്മന്ദിരത്തിന്നുള്ള പീഠവും മുഴു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ന്തർമ്മന്ദിരത്തിൽ അവൻ ഒലിവുമരംകൊണ്ടു പത്തു മുഴം ഉയരമുള്ള രണ്ടു കെരൂബുകളെ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ഒരു കെരൂബിന്റെ ഒരു ചിറകു അഞ്ചു മുഴം, കെരൂബിന്റെ മറ്റെ ചിറകു അഞ്ചു മുഴം; ഇങ്ങനെ ഒരു ചിറക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ം മുതൽ മറ്റെ ചിറകിന്റെ അറ്റംവരെ പത്ത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റ്റെ കെരൂബിന്നും പത്തു മുഴം; കെരൂബ് രണ്ടിന്നും അളവും ആകൃതിയും ഒ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ഒരു കെരൂബിന്റെ ഉയരം പത്തു മുഴം; മറ്റെ കെരൂബിന്നും അങ്ങ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കെരൂബുകളെ അന്തരാലയത്തിന്റെ നടുവിൽ നിർത്തി; കെരൂബുകളുടെ ചിറകു വിടർന്നിരുന്നു; ഒന്നിന്റെ ചിറ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ചുവരോടും മറ്റേതിന്റെ ചിറകു മറ്റേ ചുവരോടും തൊട്ടിരുന്നു. ആലയത്തിന്റെ നടുവിൽ അവയുടെ ചിറ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ോടൊന്നു തൊ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െരൂബുകളെയും അവൻ പൊന്നു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ന്തരാലയവും ബഹിരാലയവുമായ ആലയത്തിന്റെ ചുവരുകളിലെല്ലാം ചുറ്റും കെരൂബ്, ഈന്തപ്പന, വിടർന്ന പുഷ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യുടെ രൂപം കൊത്തി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ന്തരാലയവും ബഹിരാലയവുമായ ആലയത്തിന്റെ തളവും അവൻ പൊന്നു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ൻ അന്തർമ്മന്ദിരത്തിന്റെ വാതിലിന്നു ഒലിവുമരംകൊണ്ടു കതകു ഉണ്ടാക്കി; കുറമ്പടിയും കട്ടളക്ക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രിന്റെ അഞ്ചിൽ ഒരു അംശ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മക്കൾ മിസ്രയീംദേശത്തുനിന്നു പുറപ്പെട്ടതിന്റെ നാനൂറ്റെണ്പതാം സംവത്സരത്തിൽ യിസ്രായേ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ന്റെ വാഴ്ചയുടെ നാലാം ആണ്ടിൽ രണ്ടാം മാസമായ സീവ് മാസത്തിൽ അവൻ യഹോവയുടെ ആലയം പണിവാൻ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ലോമോൻ രാജാവു യഹോവെക്കു പണിത ആലയം അറുപതു മുഴം നീളവും ഇരുപതു മുഴം വീതിയും മുപ്പതു മുഴം ഉയ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ലയമായ മന്ദിരത്തിന്റെ മുഖമണ്ഡപം ആലയവീതിക്കു ഒത്തവണ്ണം ഇരുപതു മുഴം നീളവും ആലയത്തിന്റെ മുൻ വ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്തു മുഴം വീതിയും ഉ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ആലയത്തിന്നു ജാലം ഇണക്കിയ കിളിവാതിലുകളെ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ന്ദിരവും അന്തർമ്മന്ദിരവും കൂടിയ ആലയത്തിന്റെ ചുവരിനോടു ചേർത്തു ചുറ്റും തട്ടുതട്ടായി പുറവാ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 അവയിൽ ചുറ്റും അറകള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ാഴത്തെ പുറവാരം അഞ്ചു മുഴവും നടുവിലത്തേതു ആറു മുഴവും മൂന്നാമത്തേതു ഏഴു മുഴ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തിയുള്ളതായിരുന്നു; തുലാങ്ങൾ ആലയഭിത്തികളിൽ അകത്തു ചെല്ലാതിരിപ്പാൻ അവൻ ആലയത്തിന്റെ ചുറ്റും പുറമെ ഗ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ഒലിവ് മരം കൊണ്ടുള്ള കതകു രണ്ടിലും കെരൂബ്, ഈന്തപ്പന, വിടർന്ന പുഷ്പം എന്നിവയുടെ രൂപങ്ങൾ കൊ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 പൊതിഞ്ഞു; കെരൂബുകളിലും ഈന്തപ്പനകളിലും പൊന്നു പൊത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്വണ്ണം തന്നേ അവൻ മന്ദിരത്തിന്റെ വാതിലിന്നും ഒലിവുമരംകൊണ്ടു കട്ടള ഉണ്ടാക്കി; അതു ചുവര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ിൽ ഒരംശ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ിന്റെ കതകു രണ്ടും സരളമരംകൊണ്ടായിരുന്നു. ഒരു കതകിന്നു രണ്ടു മടകൂപാളിയും മറ്റെ കതകിന്ന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ൂപാളി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ൻ അവയിൽ കെരൂബ്, ഈന്തപ്പന, വിടർന്ന പുഷ്പം എന്നിവയുടെ രൂപങ്ങളെ കൊത്തി രൂപങ്ങളുടെമേൽ പ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അകത്തെ പ്രാകാരം ചെത്തിയ കല്ലുകൊണ്ടു മൂന്നു വരിയും ദേവദാരുകൊണ്ടു ഒരു വരിയുമായിട്ടു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നാലാം ആണ്ടു സീവ് മാസത്തിൽ യഹോവയുടെ ആലയത്തിന്നു അടിസ്ഥാനം ഇടുക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തിനൊന്നാം ആണ്ടു എട്ടാം മാസമായ ബൂൽ മാസത്തിൽ ആലയം അതിന്റെ സകലഭാഗങ്ങളുമായി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ൃകപ്രകാരമൊക്കെയും പണിതുതീർക്കുകയും ചെയ്തു. അങ്ങനെ അവൻ ഏഴാണ്ടുകൊണ്ടു അതു പണിതു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2026-10-20T05:20:54Z</dcterms:created>
  <dcterms:modified xsi:type="dcterms:W3CDTF">2026-10-20T05:20:54Z</dcterms:modified>
  <dc:title>1 രാജാക്കന്മാർ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