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presProps" Target="presProps.xml"/>
  <Relationship Id="rId65" Type="http://schemas.openxmlformats.org/officeDocument/2006/relationships/viewProps" Target="viewProps.xml"/>
  <Relationship Id="rId6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LORD spoke unto Moses, saying,]]></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On the first day of the first month shall you set up the tabernacle of the tent of the congregation.]]></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you shall put therein the ark of the testimony, and cover the ark with the vail.]]></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you shall bring in the table, and set in order the things that are to be set in order upon it; and you shall bring in the candlestick, and light the lamps thereof.]]></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you shall bring in the table, and set in order the things that are to be set in order upon it; and you shall bring in the candlestick, and light the lamps thereof.]]></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you shall set the altar of gold for the incense before the ark of the testimony, and put the hanging of the door to the tabernacl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you shall set the altar of gold for the incense before the ark of the testimony, and put the hanging of the door to the tabernacl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you shall set the altar of the burnt offering before the door of the tabernacle of the tent of the congregation.]]></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you shall set the vessel that holds water between the tent of the congregation and the altar, and shall put water therein.]]></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you shall set up the court round about, and hang up the hanging at the court gat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you shall take the anointing oil, and anoint the tabernacle, and all that is therein, and shall hallow it, and all the vessels thereof: and it shall be holy.]]></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you shall take the anointing oil, and anoint the tabernacle, and all that is therein, and shall hallow it, and all the vessels thereof: and it shall be holy.]]></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you shall anoint the altar of the burnt offering, and all his vessels, and sanctify the altar: and it shall be an altar most holy.]]></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you shall anoint the altar of the burnt offering, and all his vessels, and sanctify the altar: and it shall be an altar most holy.]]></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you shall anoint the vessel that holds water and his foot, and sanctify it.]]></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you shall bring Aaron and his sons unto the door of the tabernacle of the congregation, and wash them with water.]]></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you shall bring Aaron and his sons unto the door of the tabernacle of the congregation, and wash them with water.]]></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you shall put upon Aaron the holy garments, and anoint him, and sanctify him; that he may minister unto me in the priest's offic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you shall put upon Aaron the holy garments, and anoint him, and sanctify him; that he may minister unto me in the priest's offic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you shall bring his sons, and clothe them with coat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you shall anoint them, as you did anoint their father, that they may minister unto me in the priest's office: for their anointing shall surely be an everlasting priesthood throughout their generation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you shall anoint them, as you did anoint their father, that they may minister unto me in the priest's office: for their anointing shall surely be an everlasting priesthood throughout their generation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you shall anoint them, as you did anoint their father, that they may minister unto me in the priest's office: for their anointing shall surely be an everlasting priesthood throughout their generation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us did Moses: according to all that the LORD commanded him, so did h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it came to pass in the first month in the second year, on the first day of the month, that the tabernacle was reared up.]]></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Moses reared up the tabernacle, and fastened his sockets, and set up the boards thereof, and put in the bars thereof, and reared up his pillar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Moses reared up the tabernacle, and fastened his sockets, and set up the boards thereof, and put in the bars thereof, and reared up his pillar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he spread abroad the tent over the tabernacle, and put the covering of the tent above upon it; as the LORD commanded Mose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he spread abroad the tent over the tabernacle, and put the covering of the tent above upon it; as the LORD commanded Mose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he took and put the testimony into the ark, and set the staves on the ark, and put the mercy seat above upon the ark:]]></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he took and put the testimony into the ark, and set the staves on the ark, and put the mercy seat above upon the ark:]]></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he brought the ark into the tabernacle, and set up the vail of the covering, and covered the ark of the testimony; as the LORD commanded Mose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he brought the ark into the tabernacle, and set up the vail of the covering, and covered the ark of the testimony; as the LORD commanded Mose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he put the table in the tent of the congregation, upon the side of the tabernacle northward, without the vail.]]></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he put the table in the tent of the congregation, upon the side of the tabernacle northward, without the vail.]]></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he set the bread in order upon it before the LORD; as the LORD had commanded Mose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he put the candlestick in the tent of the congregation, opposite to the table, on the side of the tabernacle southwar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he put the candlestick in the tent of the congregation, opposite to the table, on the side of the tabernacle southward.]]></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he lighted the lamps before the LORD; as the LORD commanded Mose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he put the golden altar in the tent of the congregation before the vail:]]></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he put the golden altar in the tent of the congregation before the vail:]]></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he burnt sweet incense thereon; as the LORD commanded Mose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he set up the hanging at the door of the tabernacle.]]></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he put the altar of burnt offering by the door of the tabernacle of the tent of the congregation, and offered upon it the burnt offering and the food offering; as the LORD commanded Mose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he put the altar of burnt offering by the door of the tabernacle of the tent of the congregation, and offered upon it the burnt offering and the food offering; as the LORD commanded Mose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he set the vessel that holds water between the tent of the congregation and the altar, and put water there, to wash likewise.]]></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he set the vessel that holds water between the tent of the congregation and the altar, and put water there, to wash likewise.]]></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Moses and Aaron and his sons washed their hands and their feet thereat:]]></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When they went into the tent of the congregation, and when they came near unto the altar, they washed; as the LORD commanded Mose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When they went into the tent of the congregation, and when they came near unto the altar, they washed; as the LORD commanded Mose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he reared up the court round about the tabernacle and the altar, and set up the hanging of the court gate. So Moses finished the work.]]></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he reared up the court round about the tabernacle and the altar, and set up the hanging of the court gate. So Moses finished the work.]]></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Then a cloud covered the tent of the congregation, and the glory of the LORD filled the tabernacle.]]></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Moses was not able to enter into the tent of the congregation, because the cloud abode thereon, and the glory of the LORD filled the tabernacle.]]></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Moses was not able to enter into the tent of the congregation, because the cloud abode thereon, and the glory of the LORD filled the tabernacle.]]></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when the cloud was taken up from over the tabernacle, the children of Israel went onward in all their journey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when the cloud was taken up from over the tabernacle, the children of Israel went onward in all their journey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But if the cloud were not taken up, then they journeyed not till the day that it was taken up.]]></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For the cloud of the LORD was upon the tabernacle by day, and fire was on it by night, in the sight of all the house of Israel, throughout all their journey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For the cloud of the LORD was upon the tabernacle by day, and fire was on it by night, in the sight of all the house of Israel, throughout all their journey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905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யாத்திராகமம் : 4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கர்த்தர் மோசேயை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நீ முதலாம் மாதம் முதல் தேதியில் ஆசரிப்புக் கூடாரத்தின் வாசஸ்தலத்தை ஸ்தாபனம்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திலே சாட்சிப்பெட்டியை வைத்து, பெட்டியைத் திரையினால் மறை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0]]></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மேஜையைக் கொண்டுவந்து, அதில் வைக்கவேண்டியதைக் கிரமமாய் வைத்து, குத்துவிளக்கைக் கொண்டுவந்து, அ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க்குகளை ஏ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பொன் தூபபீடத்தைச் சாட்சிப்பெட்டிக்கு முன்னே வைத்து, வாசஸ்தலத்து வாசலின் தொங்குதிரை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0]]></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கிவைக்கக்கடவா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பின்பு, தகனபலிபீடத்தை ஆசரிப்புக் கூடாரமாகிய வாசஸ்தலத்தின் வாசலுக்கு முன்பாக வை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தொட்டியை ஆசரிப்புக் கூடாரத்துக்கும் பலிபீடத்துக்கும் நடுவே வைத்து, அதிலே தண்ணீர் வா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சுற்றுப் பிராகாரத்தை நிறுத்தி, பிராகாரவாசல் தொங்குதிரையைத் தூக்கிவை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பிஷேக தைலத்தை எடுத்து, வாசஸ்தலத்தையும் அதிலுள்ள யாவையும் அபிஷேகம்பண்ணி, அதையும் அதிலுள்ள ச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முட்டுகளையும் பரிசுத்தப்படுத்துவாயாக; அப்பொழுது பரிசுத்தமா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தகனபலிபீடத்தையும் அதின் சகல பணிமுட்டுகளையும் அபிஷேகம்பண்ணி, அதைப் பரிசுத்தப்படுத்துவா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ழுது அது மகா பரிசுத்தமான பலிபீடமா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தொட்டியையும் அதின் பாதத்தையும் அபிஷேகம்பண்ணி, பரிசுத்தப்படுத்துவா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பின்பு ஆரோனையும் அவன் குமாரரையும் ஆசரிப்புக் கூடாரவாசலில் வரச்செய்து, அவர்களை ஜலத்தினால் ஸ்நா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ணுவி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ஆரோனுக்குப் பரிசுத்த வஸ்திரங்களை உடுத்தி, எனக்கு ஆசாரிய ஊழியம் செய்யும்படிக்கு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ஷேகம்பண்ணி, அவனைப் பரிசுத்தப்படுத்துவா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வன் குமாரரையும் வரச்செய்து, அவர்களுக்கு அங்கிகளை உ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வர்கள் எனக்கு ஆசாரிய ஊழியம் செய்யும்படி, அவர்களையும், அவர்கள் தகப்பனை அபிஷேகம்பண்ணின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ஷேகம்பண்ணுவாயாக; அவர்கள் பெறும் அந்த அபிஷேகம் தலைமுறைதோறும் நித்திய ஆசாரியத்துவத்து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துவாயிருக்கும்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கர்த்தர் தனக்குக் கற்பித்தபடியெல்லாம் மோசே 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0]]></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இரண்டாம் வருஷம் முதலாம் மாதம் முதல் தேதியில் வாசஸ்தலம் ஸ்தாபனம் பண்ண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0]]></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மோசே கூடாரத்தை எடுப்பித்தான்; அவன் அதின் பாதங்களை வைத்து, அதின் பலகைகளை நிறுத்தி, அ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ழ்ப்பாழ்களைப் பாய்ச்சி, அதின் தூண்களை நா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0]]></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வாசஸ்தலத்தின்மேல் கூடாரத்தை விரித்து, அதின்மேல் கூடாரத்தின் மூடியை, கர்த்தர் தன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0]]></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பித்தபடியே 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0]]></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பின்பு, கர்த்தர் மோசேக்குக் கற்பித்தபடியே, சாட்சிப்பிரமாணத்தை எடுத்து, அதைப் பெட்டியிலே வை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0]]></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யில் தண்டுகளைப்பாய்ச்சி, பெட்டியின்மேல் கிருபாசன மூடியை வை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0]]></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பெட்டியை வாசஸ்தலத்துக்குள்ளே கொண்டுபோய், மறைவின் திரைச்சீலையைத் தொங்கவைத்து, சாட்சிப் பெட்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த்து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0]]></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பின்பு, கர்த்தர் மோசேக்குக் கற்பித்தபடியே, மேஜையை ஆசரிப்புக் கூடாரத்தில் வாசஸ்தல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0]]></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புறமாய்த் திரைக்குப் புறம்பாக வை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0]]></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தின்மேல் கர்த்தருடைய சமுகத்தில் அப்பத்தை வரிசையாக அடுக்கி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0]]></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பின்பு, கர்த்தர் மோசேக்குக் கற்பித்தபடியே, குத்துவிளக்கை ஆசரிப்புக் கூடாரத்தில் மேஜைக்கு எதி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0]]></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ஸ்தலத்தின் தென்புறத்திலே வை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0]]></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கர்த்தருடைய சந்நிதியில் விளக்குகளை ஏற்றி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0]]></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பின்பு, கர்த்தர் மோசேக்குக் கற்பித்தபடியே, ஆசரிப்புக் கூடாரத்தில் திரைக்கு முன்பாகப் பொற்பீ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0]]></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0]]></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தின்மேல் சுகந்தவர்க்கத்தினால் தூபங்காட்டி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0]]></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பின்பு, கர்த்தர் மோசேக்குக் கற்பித்தபடியே, வாசஸ்தலத்தின் தொங்குதிரையைத் தூக்கிவை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0]]></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தகனபலிபீடத்தை ஆசரிப்புக் கூடாரமான வாசஸ்தலத்தின் வாசலுக்கு முன்பாக வைத்து, அதின்மேல் சர்வா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0]]></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னபலியையும் போஜனபலியையும் செலுத்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0]]></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அவன் ஆசரிப்புக் கூடாரத்துக்கும் பலிபீடத்துக்கும் நடுவே தொட்டியை வைத்து, கழுவுகிறதற்கு அ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0]]></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ண்ணீர் வா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0]]></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அவ்விடத்திலே மோசேயும் ஆரோனும் அவன் குமாரரும் தங்கள் கைகளையும் கால்களையும் கழுவி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0]]></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கர்த்தர் மோசேக்குக் கற்பித்தபடியே, அவர்கள் ஆசரிப்புக் கூடாரத்துக்குள்ளே பிரவேசிக்கிறபோ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0]]></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பீடத்தண்டையில் சேருகிறபோதும், அவர்கள் கழுவிக்கொள்ளு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0]]></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பின்பு, அவன் வாசஸ்தலத்தையும் பலிபீடத்தையும் சுற்றிப் பிராகாரத்தை நிறுத்தி, பிராகா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0]]></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திரையைத் தொங்கவைத்தான்; இவ்விதமாய் மோசே வேலையை மு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0]]></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அப்பொழுது ஒரு மேகம் ஆசரிப்புக் கூடாரத்தை மூடினது; கர்த்தருடைய மகிமை வாசஸ்தலத்தை நிரப்பி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0]]></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மேகம் அதின்மேல் தங்கி, கர்த்தருடைய மகிமை வாசஸ்தலத்தை நிரப்பினதினால், மோசே ஆசரிப்பு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0]]></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ரத்துக்குள் பிரவேசிக்கக் கூடாமல்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0]]></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வாசஸ்தலத்திலிருந்து மேகம் மேலே எழும்பும்போது, இஸ்ரவேல் புத்திரர் பிரயாணம் பண்ண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0]]></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0]]></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மேகம் எழும்பாதிருந்தால், அது எழும்பும் நாள்வரைக்கும் பிரயாணம் பண்ணாதிரு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0]]></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இஸ்ரவேல் வம்சத்தார் பண்ணும் எல்லாப் பிரயாணங்களிலும் அவர்களெல்லாருடைய கண்களு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0]]></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த்தியட்சமாகப் பகலில் கர்த்தருடைய மேகமும், இரவில் அக்கினியும், வாசஸ்தலத்தின் மேல் தங்கி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40]]></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2026-09-16T23:52:58Z</dcterms:created>
  <dcterms:modified xsi:type="dcterms:W3CDTF">2026-09-16T23:52:58Z</dcterms:modified>
  <dc:title>யாத்திராகமம் : 40</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