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சத்தத்தினால் உண்டாகிற அதிர்ச்சியையும், அவர் வாயிலிருந்து புறப்படுகிற முழக்கத்தையும் கவனமாய்க்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வானத்தின் கீழெங்கும் அந்தத் தொனியையும், பூமியின் கடையாந்தரங்கள்மேல் அதின் மின்னலையும் செல்லவிட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ர் சத்தமாய் முழங்கி, தம்முடைய மகத்துவத்தின் சத்தத்தைக் குமுறப்பண்ணுகிறார்; அவருடைய சத்தம் கேட்கப்படும்போது அதைத் தவிர்க்கமுடிய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ர் சத்தமாய் முழங்கி, தம்முடைய மகத்துவத்தின் சத்தத்தைக் குமுறப்பண்ணுகிறார்; அவருடைய சத்தம் கேட்கப்படும்போது அதைத் தவிர்க்கமுடிய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தம்முடைய சத்தத்தை ஆச்சரியமானவிதமாய்க் குமுறப்பண்ணுகிறார்; நாம் கிரகிக்கக் கூடாத பெரியகாரியங்களை அவர் செய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உறைந்த மழையையும், கல்மழையையும் தம்முடைய வல்லமையின் பெருமழையையும் பார்த்து: பூமியின்மேல் பெய்யுங்கள் என்று கட்டளையிட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உறைந்த மழையையும், கல்மழையையும் தம்முடைய வல்லமையின் பெருமழையையும் பார்த்து: பூமியின்மேல் பெய்யுங்கள் என்று கட்டளையிட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ம் உண்டாக்கின சகல மனுஷரும் தம்மை அறியும்படிக்கு, அவர் சகல மனுஷருடைய கையையும் முத்திரித்துப்போட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ாட்டுமிருகங்கள் தங்கள் குகைகளில் புகுந்து, தங்கள் கெபிகளில் தங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ெற்கேயிருந்து சூறாவளியும், வடகாற்றினால் குளிரும் 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்முடைய சுவாசத்தினால் தேவன் குளிரைக் கொடுக்கிறார்; அப்பொழுது ஜலத்தின் மேற்பரப்பானது அணைந்து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நீர்த்துளிகளை மேகத்தில் ஏற்றி, மின்னலினால் மேகத்தைச் சிதறப்பண்ண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வைகளுக்குக் கட்டளையிடுகிற யாவையும், அவைகள் பூச்சக்கரத்தில் நடப்பிக்கும்படி, அவர் அவைகளைத் தம்முடைய ஞான ஆலோசனைகளின்படியே சுற்றித் திரியப்பண்ண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வைகளுக்குக் கட்டளையிடுகிற யாவையும், அவைகள் பூச்சக்கரத்தில் நடப்பிக்கும்படி, அவர் அவைகளைத் தம்முடைய ஞான ஆலோசனைகளின்படியே சுற்றித் திரியப்பண்ண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ில் தண்டனையாகவும், ஒன்றில் தம்முடைய பூமிக்கு உபயோகமாகவும் ஒன்றில் கிருபையாகவும் அவைகளை வரப்பண்ண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ில் தண்டனையாகவும், ஒன்றில் தம்முடைய பூமிக்கு உபயோகமாகவும் ஒன்றில் கிருபையாகவும் அவைகளை வரப்பண்ண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பே, இதற்குச் செவிகொடும்; தரித்துநின்று தேவனுடைய ஆச்சரியமான கிரியைகளைத் தியானித்துப்பா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அவைகளைத் திட்டம்பண்ணி, தம்முடைய மேகத்தின் மின்னலைப் பிரகாசிக்கப்பண்ணும் விதத்தை அறிவீரோ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அவைகளைத் திட்டம்பண்ணி, தம்முடைய மேகத்தின் மின்னலைப் பிரகாசிக்கப்பண்ணும் விதத்தை அறிவீரோ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கங்கள் தொங்கும்படி வைக்கும் நிறையையும், பூரண ஞானமுள்ளவன் அற்புதமான செய்கைகளைய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ென்றலினால் அவர் பூமியை அமையப்பண்ணும்போது, உம்முடைய வஸ்திரங்கள் உஷ்ணமாயிருக்கும் வகையையும் அறிவீர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ர்க்கப்பட்ட கண்ணாடியைப்போல் கெட்டியான ஆகாயமண்டலங்களை நீர் அவரோடேகூட இருந்து விரித்தீர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க்கு நாம் சொல்லத்தக்கதை எங்களுக்குப் போதியும்; அந்தகாரத்தினிமித்தம் முறைதப்பிப் பேசு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க்கு நாம் சொல்லத்தக்கதை எங்களுக்குப் போதியும்; அந்தகாரத்தினிமித்தம் முறைதப்பிப் பேசு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பேசத்துணிந்தேன் என்று யாதாமொருவன் அவருக்கு முன்பாகச் சொல்லத்தகுமோ? ஒருவன் பேசத்துணிந்தால் அவன் விழுங்கப்பட்டுப்போவா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காற்று வீசி ஆகாயமண்டலங்களிலுள்ள மப்பு நீங்கப்பண்ணியிருக்கிற சமயத்தில் வடக்கேயிருந்து பொன்மயமான காந்தி வருகிற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ாயமண்டலத்திலே பிரகாசிக்கிற சூரியனை முதலாய் ஒருவரும் நோக்கிப் பார்க்கக் கூடாதே; தேவனிடத்திலோ பயங்கரமான மகத்துவமு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வல்லவரை நாம் கண்டுபிடிக்கக் கூடாது; அவர் வல்லமையிலும் நியாயத்திலும் பெருத்தவர்; அவர் மகாநீதிபரர்; அவர் ஒடுக்கமா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வல்லவரை நாம் கண்டுபிடிக்கக் கூடாது; அவர் வல்லமையிலும் நியாயத்திலும் பெருத்தவர்; அவர் மகாநீதிபரர்; அவர் ஒடுக்கமா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மனுஷர் அவருக்குப் பயப்படவேண்டும்; தங்கள் எண்ணத்தில் ஞானிகளாயிருக்கிற எவர்களையும் மதிக்கமாட்டார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மனுஷர் அவருக்குப் பயப்படவேண்டும்; தங்கள் எண்ணத்தில் ஞானிகளாயிருக்கிற எவர்களையும் மதிக்கமாட்ட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ினால் என் இருதயம் தத்தளித்து, தன்னிடத்தைவிட்டுத் தெறி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के बोलने का शब्द तो सुनो, और उस शब्द को जो उसके मुंह से निकलता है सुन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ह उसको सारे आकाश के तले, और अपनी बिजली को पृथ्वी की छोर तक भेज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के पीछे गरजने का शब्द होता है; वह अपने प्रतापी शब्द से गरजता है, और जब उसका शब्द सुनाईं देत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बिजली लगातार चमकने लग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ईश्वर गरज कर अपना शब्द अद्भूत रीति से सुनाता है, और बड़े बड़े काम करता है जिन को हम नहीं समझ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वह तो हिम से कहता है, पृथ्वी पर गिर, और इसी प्रकार मेंह को भी और मूसलाधार वर्षा को भी ऐसी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ज्ञा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ह सब मनुष्यों के हाथ पर मुहर कर देता है, जिस से उसके बनाए हुए सब मनुष्य उसको पहचान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वनपशु गुफाओं में घुस जाते, और अपनी अपनी मांदों में र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दक्खिन दिशा से बवण्डर और उतरहिया से जाड़ा आ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ईश्वर की श्वास की फूंक से बरफ पड़ता है, तब जलाशयों का पाट जम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वह घटाओं को भाफ़ से लादता, और अपनी बिजली से भरे हुए उजियाले का बादल दूर तक फैल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वे उसकी बुद्धि की युक्ति से इधर उधर फिराए जाते हैं, इसलिये कि जो आज्ञा वह उन को दे, उसी को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साई हुई पृथ्वी के ऊपर पूरी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चाहे ताड़ना देने के लिये, चाहे अपनी पृथ्वी की भलाई के लिये वा मनुष्यों पर करुणा करने के लिये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भेज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हे अय्यूब! इस पर कान लगा और सुन ले; चुपचाप खड़ा रह, और ईश्वर के आश्चर्यकर्मों का विचार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्या तू जानता है, कि ईश्वर क्योंकर अपने बादलों को आज्ञा देता, और अपने बादल की बिजली को चमका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क्या तू घटाओं का तौलना, वा सर्वज्ञानी के आश्चर्यकर्म जान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ब पृथ्वी पर दक्खिनी हवा ही के कारण से सन्नाटा रहता है तब तेरे वस्त्र क्यों गर्म हो जात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फिर क्या तू उसके साथ आकाशमण्डल को तान सकता है, जो ढाले हुए दर्पण के तुल्य दृढ़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ू हमें यह सिखा कि उस से क्या कहना चाहिये? क्योंकि हम अन्धियारे के कारण अपना व्याख्यान ठीक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च सक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्या उसको बताया जाए कि मैं बोलना चाहता हूँ? क्या कोई अपना सत्यानाश चाह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अभी तो आकाशमण्डल में का बड़ा प्रकाश देखा नहीं जाता जब वायु चलकर उसको शुद्ध कर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त्तर दिशा से सुनहली ज्योति आती है ईश्वर भययोग्य तेज से आभूषित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सर्वशक्तिमान जो अति सामथीं है, और जिसका भेद हम पा नहीं सकते, वह न्याय और पूर्ण धर्म को छो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त्याचार नहीं कर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इसी कारण सज्जन उसका भय मानते हैं, और जो अपनी दृष्टि में बुद्धिमान हैं, उन पर वह दृष्टि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इस बात पर भी मेरा हृदय कांपता है, और अपने स्थान से उछल 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2026-10-21T07:47:02Z</dcterms:created>
  <dcterms:modified xsi:type="dcterms:W3CDTF">2026-10-21T07:47:02Z</dcterms:modified>
  <dc:title>अय्यूब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