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தேவனுடைய குமாரனேயானால் தாழக்குதியும்; ஏனெனில், தம்முடைய தூதர்களுக்கு உம்மைக்குறித்துக் கட்டளையிடுவார்; உமது பாதம் கல்லில் இடறாதபடிக்கு, அவர்கள் உம்மைக் கைகளில் ஏந்திக்கொண்டு போவார்கள் என்பதாய் எழுதியிருக்கிறது என்று சொன்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தேவனுடைய குமாரனேயானால் தாழக்குதியும்; ஏனெனில், தம்முடைய தூதர்களுக்கு உம்மைக்குறித்துக் கட்டளையிடுவார்; உமது பாதம் கல்லில் இடறாதபடிக்கு, அவர்கள் உம்மைக் கைகளில் ஏந்திக்கொண்டு போவார்கள் என்பதாய் எழுதியிருக்கிறது என்று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இயேசு: உன் தேவனாகிய கர்த்தரைப் பரீட்சை பாராதிருப்பாயாக என்றும் எழுதியிருக்கிறதே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இயேசு: உன் தேவனாகிய கர்த்தரைப் பரீட்சை பாராதிருப்பாயாக என்றும் எழுதியிருக்கிறதே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ுபடியும் பிசாசு அவரை மிகவும் உயர்ந்த மலையின்மேல் கொண்டுபோய், உலகத்தின் சகல ராஜ்யங்களையும் அவைகளின் மகிமையையும் அவருக்குக் காண்பித்து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சாஷ்டாங்கமாய் விழுந்து, என்னைப் பணிந்துகொண்டால், இவைகளையெல்லாம் உமக்குத் தருவேன் என்று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சாஷ்டாங்கமாய் விழுந்து, என்னைப் பணிந்துகொண்டால், இவைகளையெல்லாம் உமக்குத் தருவேன் என்று சொன்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இயேசு: அப்பாலே போ சாத்தானே; உன் தேவனாகிய கர்த்தரைப் பணிந்துகொண்டு அவர் ஒருவருக்கே ஆராதனை செய்வாயாக என்று எழுதியிருக்கிறதே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இயேசு: அப்பாலே போ சாத்தானே; உன் தேவனாகிய கர்த்தரைப் பணிந்துகொண்டு அவர் ஒருவருக்கே ஆராதனை செய்வாயாக என்று எழுதியிருக்கிறதே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ிசாசானவன் அவரை விட்டு விலகிப்போனான். உடனே தேவதூதர்கள் வந்து, அவருக்குப் பணிவிடை செய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இயேசு பிசாசினால் சோதிக்கப்படுவதற்கு ஆவியானவராலே வனாந்தரத்திற்குக் கொண்டுபோகப்பட்ட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வான் காவலில் வைக்கப்பட்டான் என்று இயேசு கேள்விப்பட்டு கலிலேயாவுக்குப் போய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சரேத்தை விட்டு, செபுலோன் நப்தலி என்னும் நாடுகளின் எல்லைகளிலிருக்கும் கடற்கரைக்கு அருகான கப்பர்நகூமிலே வந்து வாசம்பண்ண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சரேத்தை விட்டு, செபுலோன் நப்தலி என்னும் நாடுகளின் எல்லைகளிலிருக்கும் கடற்கரைக்கு அருகான கப்பர்நகூமிலே வந்து வாசம்பண்ண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டற்கரையருகிலும் யோர்தானுக்கு அப்புறத்திலுமுள்ள செபுலோன் நாடும் நப்தலி நாடும் ஆகிய புறஜாதியாருடைய கலிலேயாவிலே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ுளில் இருக்கும் ஜனங்கள் பெரிய வெளிச்சத்தைக் கண்டார்கள்; மரண இருளின் திசையிலிருக்கிறவர்களுக்கு வெளிச்சம் உதித்தது என்ற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சாயா தீர்க்கதரிசியின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சாயா தீர்க்கதரிசியின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முதல் இயேசு: மனந்திரும்புங்கள், பரலோகராஜ்யம் சமீபித்திருக்கிறது என்று பிரசங்கிக்கத் தொடங்கி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முதல் இயேசு: மனந்திரும்புங்கள், பரலோகராஜ்யம் சமீபித்திருக்கிறது என்று பிரசங்கிக்கத் தொடங்க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கலிலேயா கடலோரமாய் நடந்து போகையில், மீன்பிடிக்கிறவர்களாயிருந்த இரண்டு சகோதரராகிய பேதுரு என்னப்பட்ட சீமோனும், அவன் சகோதரன் அந்திரேயாவும், கடலில் வலைபோட்டுக்கொண்டிருக்கிறபோது, அவர்களைக் கண்டு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இரவும் பகலும் நாற்பது நாள் உபவாசமாயிருந்தபின்பு, அவருக்குப் பசியுண்டா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கலிலேயா கடலோரமாய் நடந்து போகையில், மீன்பிடிக்கிறவர்களாயிருந்த இரண்டு சகோதரராகிய பேதுரு என்னப்பட்ட சீமோனும், அவன் சகோதரன் அந்திரேயாவும், கடலில் வலைபோட்டுக்கொண்டிருக்கிறபோது, அவர்களைக் கண்ட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பின்னே வாருங்கள், உங்களை மனுஷரைப் பிடிக்கிறவர்களாக்குவே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டனே அவர்கள் வலைகளை விட்டு அவருக்குப் பின் செ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்விடம் விட்டுப் போகையில், வேறே இரண்டு சகோதரராகிய செபதேயுவின் மகன் யாக்கோபும், அவன் சகோதரன் யோவானும் தங்கள் தகப்பன் செபதேயுவுடனே படவிலிருந்து, தங்கள் வலைகளைப் பழுதுபார்த்துக்கொண்டிருக்கிறபோது, அவர்களைக் கண்டு, அவர்களையும் அழைத்த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்விடம் விட்டுப் போகையில், வேறே இரண்டு சகோதரராகிய செபதேயுவின் மகன் யாக்கோபும், அவன் சகோதரன் யோவானும் தங்கள் தகப்பன் செபதேயுவுடனே படவிலிருந்து, தங்கள் வலைகளைப் பழுதுபார்த்துக்கொண்டிருக்கிறபோது, அவர்களைக் கண்டு, அவர்களையும் அழைத்த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டனே அவர்கள் படவையும் தங்கள் தகப்பனையும் விட்டு, அவருக்குப் பின் செ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இயேசு கலிலேயா எங்கும் சுற்றி நடந்து, அவர்களுடைய ஜெப ஆலயங்களில் உபதேசித்து, ராஜ்யத்தின் சுவிசேஷத்தைப் பிரசங்கித்து, ஜனங்களுக்கு உண்டாயிருந்த சகல வியாதிகளையும் சகல நோய்களையும் நீக்கிச் சொஸ்தமாக்க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இயேசு கலிலேயா எங்கும் சுற்றி நடந்து, அவர்களுடைய ஜெப ஆலயங்களில் உபதேசித்து, ராஜ்யத்தின் சுவிசேஷத்தைப் பிரசங்கித்து, ஜனங்களுக்கு உண்டாயிருந்த சகல வியாதிகளையும் சகல நோய்களையும் நீக்கிச் சொஸ்தமாக்கின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இயேசு கலிலேயா எங்கும் சுற்றி நடந்து, அவர்களுடைய ஜெப ஆலயங்களில் உபதேசித்து, ராஜ்யத்தின் சுவிசேஷத்தைப் பிரசங்கித்து, ஜனங்களுக்கு உண்டாயிருந்த சகல வியாதிகளையும் சகல நோய்களையும் நீக்கிச் சொஸ்தமாக்கி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ுடைய கீர்த்தி சீரியா எங்கும் பிரசித்தமாயிற்று. அப்பொழுது பலவித வியாதிகளையும் வேதனைகளையும் அடைந்திருந்த சகல பிணியாளிகளையும், பிசாசு பிடித்தவர்களையும் சந்திரரோகிகளையும் திமிர்வாதக்காரரையும் அவரிடத்தில் கொண்டுவந்தார்கள். அவர்களைச் சொஸ்தமாக்க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சோதனைக்காரன் அவரிடத்தில் வந்து: நீர் தேவனுடைய குமாரனேயானால், இந்தக் கல்லுகள் அப்பங்களாகும்படி சொல்லும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ுடைய கீர்த்தி சீரியா எங்கும் பிரசித்தமாயிற்று. அப்பொழுது பலவித வியாதிகளையும் வேதனைகளையும் அடைந்திருந்த சகல பிணியாளிகளையும், பிசாசு பிடித்தவர்களையும் சந்திரரோகிகளையும் திமிர்வாதக்காரரையும் அவரிடத்தில் கொண்டுவந்தார்கள். அவர்களைச் சொஸ்தமாக்கின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ுடைய கீர்த்தி சீரியா எங்கும் பிரசித்தமாயிற்று. அப்பொழுது பலவித வியாதிகளையும் வேதனைகளையும் அடைந்திருந்த சகல பிணியாளிகளையும், பிசாசு பிடித்தவர்களையும் சந்திரரோகிகளையும் திமிர்வாதக்காரரையும் அவரிடத்தில் கொண்டுவந்தார்கள். அவர்களைச் சொஸ்தமாக்கி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லிலேயாவிலும், தெக்கப்போலியிலும், எருசலேமிலும், யூதேயாவிலும், யோர்தானுக்கு அப்புறத்திலும் இருந்த திரளான ஜனங்கள் வந்து, அவருக்குப் பின்செ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சோதனைக்காரன் அவரிடத்தில் வந்து: நீர் தேவனுடைய குமாரனேயானால், இந்தக் கல்லுகள் அப்பங்களாகும்படி சொல்லு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பிரதியுத்தரமாக: மனுஷன் அப்பத்தினாலேமாத்திரமல்ல, தேவனுடைய வாயிலிருந்து புறப்படுகிற ஒவ்வொரு வார்த்தையினாலும் பிழைப்பான் என்று எழுதியிருக்கிறதே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பிரதியுத்தரமாக: மனுஷன் அப்பத்தினாலேமாத்திரமல்ல, தேவனுடைய வாயிலிருந்து புறப்படுகிற ஒவ்வொரு வார்த்தையினாலும் பிழைப்பான் என்று எழுதியிருக்கிறதே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ிசாசு அவரைப் பரிசுத்த நகரத்திற்குக் கொண்டுபோய், தேவாலயத்து உப்பரிகையின் மேல் அவரை நிறுத்தி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தேவனுடைய குமாரனேயானால் தாழக்குதியும்; ஏனெனில், தம்முடைய தூதர்களுக்கு உம்மைக்குறித்துக் கட்டளையிடுவார்; உமது பாதம் கல்லில் இடறாதபடிக்கு, அவர்கள் உம்மைக் கைகளில் ஏந்திக்கொண்டு போவார்கள் என்பதாய் எழுதியிருக்கிறது என்று சொன்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2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তিনি তাঁর স্বর্গদূতদের তোমার উপর দৃষ্টি রাখতে আদেশ দেবেন আর তারা তোমাকে তুলে ধরবেন, য়েন পাথরের উ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ে তোমার পায়ে আঘাত না লাগে৷'" গীতসংহিতা 91 :11 -1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ীশু তখন তাকে বললেন, ‘শাস্ত্রে একথাও লেখা আছে, ‘তোমার প্রভু ঈশ্বরকে তুমি পরীক্ষা করব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6:1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রপর দিয়াবল আবার তাঁকে খুব উঁচু একটা পাহাড়ে নিয়ে গিয়ে জগতের সমস্ত রাজ্য ও তার সম্পদ দেখা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রে দিয়াবল যীশুকে বলল, ‘তুমি যদি আমার সামনে মাথা নত করে আমার উপাসনা কর, তবে এসবই আমি তো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যীশু তাকে বললেন, ‘দূর হও শয়তান! কারণ শাস্ত্রে লেখা আছে,‘তোমরা অবশ্যই প্রভু ঈশ্বরেরই উপাস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, একমাত্র তাঁরই সেবা করবে৷'" দ্বিতীয় বিবরণ 6:1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দিয়াবল তাঁকে ছেড়েচলে গেল আর স্বর্গদূতরা এসে যীশুর সেবা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রপর দিয়াবল য়েন যীশুকে পরীক্ষা করতে পারে তাই আত্মা যীশুকে প্রান্তরে নিয়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ীশু যখন শুনলেন য়োহনকে গ্রেপ্তার করে নিয়ে গেছে, তখন তিনি গালীলে চল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িনি নাসরতে থাকলেন না, সেখান থেকে সবূলূন ও নপ্তালির সীমানার মধ্যে গালীল হ্রদের ধারে কফরনাহূ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 বাস কর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ই সকল ঘটল যাতে ভাববাদী যিশাইয়র মাধ্যমে ঈশ্বর যা বলেছিলেন তা পূর্ণ হয়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াগরের পথে যর্দনের পশ্চিমপারে সবূলূন ও নপ্তালি দেশ, অইহুদীদের গালী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়ে লোকরা অন্ধকারে বাস করে, তারা মহাজ্যোতি দেখতে পেল, আর যাঁরা মৃত্যুছায়ার দেশে থাকে, তাদের উ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লোর উদয় হল৷’যিশাইয় 9:1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েই সময় থেকে যীশু এই বলে প্রচার করতে শুরু করলেন, ‘তোমরা মন ফেরাও, কারণ স্বর্গরাজ্য কাছে এ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ীশু যখন গালীল হ্রদের ধার দিয়ে যাচ্ছিলেন, তখন তিনি দুই ভাইকে দেখতে পেলেন, শিমোন যার অন্য ন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কটানা চল্লিশ দিন ও চল্লিশ রাত সেখানে উপোস করে কাটানোর পর যীশু ক্ষুধিত হ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র ও তাঁর ভাই আন্দ্রিয়৷ তাঁরা তখন ্ব্রদে জাল ফেল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ীশু তাদের বললেন, ‘আমার সঙ্গে চল, মাছ নয়, কেমন করে মানুষ ধরতে হয়, আমি তা তোমাদের শেখা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শিমোন এবং আন্দরিয় তখনই জাল ফেলে যীশুর সঙ্গে চ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েখান থেকে যীশু আরও এগিয়ে গেলে আরো দুজন লোককে দেখতে পেলেন৷ সিবদিয়ের ছেলে যাকোব ও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ইয়োহন৷ যীশু দেখলেন, ‘তাঁরা তাদের বাবার সঙ্গে নৌকাতে জাল সারাচ্ছেন৷ যীশু তাঁদের ডাক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াঁরা তখনইনৌকা ও তাঁদের বাবাকে ছেড়ে যীশুর সঙ্গে চ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ীশু গালীলের সব জায়গায় ঘুরে ঘুরে, ইহুদীদের সমাজ-গৃহে গিয়ে শিক্ষা দিতে লাগলেন এবং সকল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র্গরাজ্যের বিষয়ে সুসমাচার প্রচার করতে লাগলেন৷ তিনি লোকদের মধ্যে নানারকম রোগ-ব্যাধি ভাল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সমস্ত সুরিয়া দেশে তাঁর কথা ছড়িয়ে পড়ল, ফলে লোকরা নানা রোগে অসুস্থ রোগীদের সুস্থ কর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সেই পরীক্ষক দিয়াবল তাঁর কাছে এসে বলল, ‘তুমি যদি ঈশ্বরের পুত্র হও, তবে এই পাথরগুলিকে রুট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কাছে নিয়ে এলো, য়েমন ব্যথা-বেদনাগ্রস্ত, ভূতে পাওয়া, মৃগীরোগী ও পক্ষাঘাতগ্রস্ত, আর তিনি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লকেই ভাল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গালীল, দিকাপলি, জেরুশালেম, যিহূদিয়া ও যর্দনের ওপার থেকেও বহুলোক তাঁর পিছনে পিছনে চল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ণত হতে বল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যীশু এর উত্তরে বললেন: ‘শাস্ত্রে একথা লেখা আছে, ‘মানুষ কেবল রুটিতে বাঁচে না, কিন্তু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ুখের প্রত্যেকটি বাক্যেই বাঁচে৷’দ্বিতীয় বিবরণ 8: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দিয়াবল তখন পবিত্র নগরী জেরুশালেমের মন্দিরের চূড়ায় যীশুকে নিয়ে গে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র যীশুকে বলল, ‘তুমি যদি ঈশ্বরের পুত্র হও তবে লাফ দিয়ে নীচে পড়, কারণ শাস্ত্রে তো একথা লেখা আছ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2026-08-02T21:23:39Z</dcterms:created>
  <dcterms:modified xsi:type="dcterms:W3CDTF">2026-08-02T21:23:39Z</dcterms:modified>
  <dc:title>மத்தேயு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