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கிருபையின்படி எனக்கு இரங்கும், உமது மிகுந்த இரக்கங்களின்படி என் மீறுதல்கள் நீங்க என்னைச் சுத்திகர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க்கிரமம் நீங்க என்னை முற்றிலும் கழுவி, என் பாவமற என்னைச் சுத்திகர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மீறுதல்களை நான் அறிந்திருக்கிறேன்; என் பாவம் எப்பொழுதும் எனக்கு முன்பாக நிற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ஒருவருக்கே விரோதமாக நான் பாவஞ்செய்து, உமது கண்களுக்கு முன்பாகப் பொல்லாங்கானதை நடப்பித்தேன்; நீர் பேசும்போது உம்முடைய நீதி விளங்கவும், நீர் நியாயந்தீர்க்கும்போது உம்முடைய பரிசுத்தம் விளங்கவும் இதை அறிக்கையிட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ஒருவருக்கே விரோதமாக நான் பாவஞ்செய்து, உமது கண்களுக்கு முன்பாகப் பொல்லாங்கானதை நடப்பித்தேன்; நீர் பேசும்போது உம்முடைய நீதி விளங்கவும், நீர் நியாயந்தீர்க்கும்போது உம்முடைய பரிசுத்தம் விளங்கவும் இதை அறிக்கையிட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ஒருவருக்கே விரோதமாக நான் பாவஞ்செய்து, உமது கண்களுக்கு முன்பாகப் பொல்லாங்கானதை நடப்பித்தேன்; நீர் பேசும்போது உம்முடைய நீதி விளங்கவும், நீர் நியாயந்தீர்க்கும்போது உம்முடைய பரிசுத்தம் விளங்கவும் இதை அறிக்கையிட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ன் துர்க்குணத்தில் உருவானேன்; என் தாய் என்னைப் பாவத்தில் கர்ப்பந்தரித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ள்ளத்தில் உண்மையாயிருக்க விரும்புகிறீர்; அந்தக்கரணத்தில் ஞானத்தை எனக்குத் தெரியப்படுத்துவ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்னை ஈசோப்பினால் சுத்திகரியும், அப்பொழுது நான் சுத்தமாவேன்; என்னைக் கழுவியருளும், அப்பொழுது நான் உறைந்த மழையிலும் வெண்மையா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்னை ஈசோப்பினால் சுத்திகரியும், அப்பொழுது நான் சுத்தமாவேன்; என்னைக் கழுவியருளும், அப்பொழுது நான் உறைந்த மழையிலும் வெண்மையா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சந்தோஷமும் மகிழ்ச்சியும் கேட்கும்படி செய்யும், அப்பொழுது நீர் நொறுக்கின எலும்புகள் களிகூ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சந்தோஷமும் மகிழ்ச்சியும் கேட்கும்படி செய்யும், அப்பொழுது நீர் நொறுக்கின எலும்புகள் களிகூ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ாவங்களைப் பாராதபடிக்கு நீர் உமது முகத்தை மறைத்து, என் அக்கிரமங்களையெல்லாம் நீக்கியரு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சுத்த இருதயத்தை என்னிலே சிருஷ்டியும், நிலைவரமான ஆவியை என் உள்ளத்திலே புதுப்பி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சமுகத்தை விட்டு என்னைத் தள்ளாமலும், உமது பரிசுத்த ஆவியை என்னிடத்திலிருந்து எடுத்துக்கொள்ளாமலும் இ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இரட்சணியத்தின் சந்தோஷத்தைத் திரும்பவும் எனக்குத் தந்து, உற்சாகமான ஆவி என்னைத் தாங்கும்படி செய்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இரட்சணியத்தின் சந்தோஷத்தைத் திரும்பவும் எனக்குத் தந்து, உற்சாகமான ஆவி என்னைத் தாங்கும்படி செய்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ாதகருக்கு உமது வழிகளை உபதேசிப்பேன்; பாவிகள் உம்மிடத்தில் மனந்திரும்ப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, என்னை இரட்சிக்குந் தேவனே, இரத்தப்பழிகளுக்கு என்னை நீங்கலாக்கிவிடும்; அப்பொழுது என் நாவு உம்முடைய நீதியைக் கெம்பீரமாய்ப் பா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, என்னை இரட்சிக்குந் தேவனே, இரத்தப்பழிகளுக்கு என்னை நீங்கலாக்கிவிடும்; அப்பொழுது என் நாவு உம்முடைய நீதியைக் கெம்பீரமாய்ப் பா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ண்டவரே, என் உதடுகளைத் திறந்தருளும்; அப்பொழுது என் வாய் உம்முடைய புகழை அறிவி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ியை நீர் விரும்புகிறதில்லை, விரும்பினால் செலுத்துவேன்; தகனபலியும் உமக்குப் பிரியமானதல்ல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ியை நீர் விரும்புகிறதில்லை, விரும்பினால் செலுத்துவேன்; தகனபலியும் உமக்குப் பிரியமானதல்ல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க்கேற்கும் பலிகள் நொறுங்குண்ட ஆவிதான்; தேவனே, நொறுங்குண்டதும் நருங்குண்டதுமான இருதயத்தை நீர் புறக்கணிய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க்கேற்கும் பலிகள் நொறுங்குண்ட ஆவிதான்; தேவனே, நொறுங்குண்டதும் நருங்குண்டதுமான இருதயத்தை நீர் புறக்கணிய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யோனுக்கு உமது பிரியத்தின்படி நன்மைசெய்யும்: எருசலேமின் மதில்களைக் கட்டுவீர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கனபலியும் சர்வாங்க தகனபலியுமாகிய நீதியின்பலிகளில் பிரியப்படுவீர்; அப்பொழுது உமது பீடத்தின்மேல் காளைகளைப் பலியி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5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পনার মহান প্রেমময় দয়ার জন্য এবং আপনার মহান করুণা দিয়ে আমার সমস্ত পাপসমূহ ধুয়ে মুছ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, আমার অপরাধ মুছে দিন. আমার সব পাপ ধুয়ে দিন| আবার আমায় পাপমুক্ত কর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ি জানি আমি পাপ করেছি| সব সময় আমি সেই সব পাপ দেখতে প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়ে সব কাজকে আপনি গর্হিত বলেন, সেই সব কাজই আমি করেছি| ঈশ্বর আপনিই সেই ‘পরম এক’ যার বিরুদ্ধ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প করেছি| এইসব কথা আমি স্বীকার করেছি যাতে মানুষ বোঝে আমি ভুল কিন্তু আপনি সঠিক| আপনার সব সিদ্ধ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থায়থ নিরপেক্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পাপের মধ্যে দিয়ে জন্মেছিলাম এবং পাপের মধ্যেই আমার মা আমায় গর্ভে ধারণ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ঈশ্বর, আপনি চান আমি প্রকৃতভাবে অনুগত হই| তাই আমার মনের গভীরে প্রকৃত জ্ঞান দান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সবের দ্বারা আমার সব পাপ মুছে দিন, আমায় পবিত্র করে দিন| সমস্ত পাপ ধুয়ে দিয়ে আমাকে তুষ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ও শুভ্র কর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য় সুখী করুন! আবার কি করে সুখী হতে পারবো তা বলে দিন| আপনি য়ে হাড়গুলো চূর্ণবিচূর্ণ কর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আবার সুখী হোক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পাপের দিকে তাকাবেন না! আমার সব পাপ মুছ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 আমার মধ্যে বিশুদ্ধ হৃদয় সৃষ্টি করুন! আমার আত্মাকে আবার শক্তিশালী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কে দূরে ঠেলে দেবেন না! আমার কাছ থেকে আপনার পবিত্র আত্মাকে সরিয়ে নে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পনার সাহায্য আমাকে প্রচণ্ড সুখী করেছে! সেই আনন্দ আবার আমায় ফিরিয়ে দিন| আপনার নির্দেশ ম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, আমার আত্মাকে শক্তিশালী কর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াপীদের কেমন ধারা জীবনযাত্রা আপনি চান তা আমি ওদের শেখাবো এবং ওরা আপনার কাছে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, মৃত্যুর শাস্তি থেকে আমায় নিষ্কৃতি দিন| হে আমার ঈশ্বর, আপনিই সেই, যিনি আমায় রক্ষা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জন্য আপনি য়ে সব ভালো কাজ করেছেন, তা নিয়ে আমায় গান গাইতে দি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আমার, আপনার সম্মানে আমি মুখ খুলবো এবং আপনার প্রশংসা গান গাই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কৃতপক্ষে আপনি কোন বলি চান না| যদি আপনি চাইতেন আমি তা আপনার উদ্দেশ্যে দিতাম| তাহলে কেন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মবলি দেব যা আপনি প্রকৃত পক্ষে চা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য়ে বলি চান তা হল এক অনুতপ্ত আত্মা| হে ঈশ্বর, যদি একজন লোক নম্র হৃদয়ে ও বশ্যতার মন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কাছে আসে তাকে আপনি ফিরিয়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, সিয়োনের প্রতি প্রসন্ন ও ভাল ব্যবহার করুন| জেরুশালেমের প্রাচীর আবার গড়ে দি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হলে আপনি হোমবলি এবং সব উত্তম বলি উপভোগ করতে পারবেন| লোকরা আবার আপনার বেদীতে ষাঁড় বলি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2026-10-22T11:48:40Z</dcterms:created>
  <dcterms:modified xsi:type="dcterms:W3CDTF">2026-10-22T11:48:40Z</dcterms:modified>
  <dc:title>গীতসংহিতা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