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187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வே உந்தன் மாசில்லா இரத்த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ுக்காக சீந்தினீரே -2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ோரப்பாடுகள் யாவும் சக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னையும் எனக்காகவ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 பாவியாம் என்னை நினை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ண்ணான நான் எம்மாத்திர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தூதரிலும் மகிபன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ை மாற்றின அன்பைத் துதிப்ப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மேல் பாராட்டின உமதன்பு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ீடாய் என்ன நான் செய்தி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ரகாக்கினையில் நின்று மீ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த்த கிருபையை நித்தம் பாட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வங்கள் பாரச்சுமை போ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ங்கக்கூடாத மா பார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க்கும் தயை பெருத்த என் தேவ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்னித்தும் மறந்தும் தள்ளன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பாதங்கள் சறுக்கிட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லக்கரத்தாலே தாங்கு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பாரத்தால் சோர்ந்திடும்போ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ீவ வார்த்தையால் தேற்றிகின்ற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ாக நீர் யாவும் முடித்தீ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க்காக நான் என்ன செய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ஜீவனுள்ள நாளெல்லாம் உ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ிலுவை சுமந்து வருவேன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5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8">
  <a:themeElements>
    <a:clrScheme name="Theme1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2026-10-25T05:20:06Z</dcterms:created>
  <dcterms:modified xsi:type="dcterms:W3CDTF">2026-10-25T05:20:06Z</dcterms:modified>
  <dc:title>துதிப் பாடல்கள் : 517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