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हज्याह के पुत्र यहूदा के राजा योआश के तेईसवें वर्ष में येहू का पुत्र यहोआहाज शोमरोन में इस्राए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राज्य करने लगा, और सत्रह वर्ष तक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वह किया, जो यहोवा की दृष्टि में बुरा था अर्थात नबात के पुत्र यारोबाम जिसने इस्राए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या था, उसके पापों के अनुसार वह करता रहा, और उन को छोड़ न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लिये यहोवा का क्रोध इस्राएलियों के विरुद्ध भड़क उठा, और उसने उन को अराम के राजा हजाएल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बेन्हदद के आधीन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आहाज यहोवा के साम्हने गिड़गिड़ाया और यहोवा ने उसकी सुन ली; क्योंकि उसने इस्राएल पर अन्धे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कि अराम का राजा उन पर कैसा अन्धेर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यहोवा ने इस्राएल को एक छुड़ाने वाला दिया और वे अराम के वश से छूट गए; और इस्राएली अग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ों की नाईं फिर अपने अपने डेरे में रह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ौभी वे ऐसे पापों से न फिरे, जैसे यारोबाम के घराने ने किया, और जिनके अनुसार उसने इस्राए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ए थे: परन्तु उन में चलते रहे, और शोमरोन में अशेरा भी खड़ी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राम के राजा ने तो यहोआहाज की सेना में से केवल पचास सवार, दस रथ, और दस हजार प्यादे छोड़ दिए थ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सने उन को नाश किया, और रौंद रौंद कर के धूलि में मिला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आहाज के और सब काम जो उसने किए, और उसकी वीरता, यह सब क्या इस्राएल के राजाओं के इतिहास की पुस्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निदान यहोआहाज अपने पुरखाओं के संग सो गया और शोमरोन में उसे मिद्दी दी गई; और उसका पुत्र योआश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ूदा के राजा योआश के राज्य के सैंतीसवें वर्ष में यहोआहाज का पुत्र यहोआश शोमरोन में इस्राएल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 करने लगा, और सोलह वर्ष तक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ने वह किया जो यहोवा की दृष्टि में बुरा था, अर्थात नबात का पुत्र यारोबाम जिसने इस्राए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राया था, उसके पापों के अनुसार वह करता रहा, और उन से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ोआश के और सब काम जो उसने किए, और जिस वीरता से वह यहूदा के राजा अमस्याह से लड़ा, यह सब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राजाओं के 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निदान योआश अपने पुरखाओं के संग सो गया और यारोबाम उसकी गद्दी पर विराजमान हुआ; और योआश को शोमर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इस्रा एल के राजाओं के बीच 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एलीशा को वह रोग लग गया जिस से वह मरने पर था, तब इस्राएल का राजा योआश उसके पास गया, और उ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रोकर कहने लगा, हाय मेरे पिता! हाय मेरे पिता! हाय इस्राएल के रथ और सवारो! एलीश ने उस से कहा, धनु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ीर ले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ह उसके पास धनुष और तीर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सने इस्राएल के राजा से कहा, धनुष पर अपना हाथ लगा। जब उसने अपना हाथ लगाया, तब एलीशा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राजा के हाथों पर ध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सने कहा, पूर्व की खिड़की खोल। जब उसने उसे खोल दिया, तब एलीशा ने कहा, तीर छोड़ दे; उसने ती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ा। और एलीशा ने कहा, यह तीर यहोवा की ओर से छुटकारे अर्थात अराम से छुटकारे का चिन्ह है, इसलिये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ेक में अराम को यहां तक मार लेगा कि उनका अन्त कर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उसने कहा, तीरों को ले; और जब उसने उन्हें लिया, तब उसने इस्राएल के राजा से कहा, भूमि पर मा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ह तीन बार मार कर ठह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परमेश्वर के जन ने उस पर क्रोधित हो कर कहा, तुझे तो पांच छ: बार मारना चाहिये था। ऐसा कर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तू अराम को यहां तक मारता कि उनका अन्त कर डालता, परन्तु अब तू उन्हें तीन ही बार मा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एलीशा मर गया, और उसे मिट्टी दी गई। एक वर्ष के बाद मोआब के दल देश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लोग किसी मनुष्य को मिट्ठी दे रहे थे, कि एक दल उन्हें देख पड़ा तब उन्होंने उस लोथ को एलीशा की कब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डाल दिया, और एलीशा की हड्डियों के छूते ही वह जी उठा, और अपने पावों के बल खड़ा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ोआहाज के जीवन भर अराम का राजा हजाएल इस्राएल पर अन्धेर ही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यहोवा ने उन पर अनुग्रह किया, और उन पर दया कर के अपनी उस वाचा के कारण जो उसने इब्राही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हाक और याकूब से बान्धी थी, उन पर कृपा दृष्टि की, और न तो उन्हें नाश किया, और न अपने साम्ह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अराम का राजा हजाएल मर गया, और उसका पुत्र बेन्हदद उसके स्थान पर राजा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यहोआहाज के पुत्र यहोआश ने हजाएल के पुत्र बेन्हदद के हाथ से वे नगर फिर ले लिए, जिन्हें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द्ध कर के उसके पिता यहोआहाज के हाथ से छीन लिया था। योआश ने उसको तीन बार जीत कर इस्राएल के नगर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ल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2026-10-21T09:35:41Z</dcterms:created>
  <dcterms:modified xsi:type="dcterms:W3CDTF">2026-10-21T09:35:41Z</dcterms:modified>
  <dc:title>2 राजा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