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presProps" Target="presProps.xml"/>
  <Relationship Id="rId21" Type="http://schemas.openxmlformats.org/officeDocument/2006/relationships/viewProps" Target="viewProps.xml"/>
  <Relationship Id="rId2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6094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4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னோடு கூட சேர்ந்து அவரை பாடுவீர்கள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4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மென் ஆல்லேலூய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4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னோடு கூட சேர்ந்து அவரை துதிப்பீர்கள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4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மென் அல்லேலூய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4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ரே சர்வ வல்ல தேவன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4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ரே நாங்கள் நம்பும் தேவன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4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ரே எங்கள் துதிக்கு பாத்திர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4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மென் அல்லேலூய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4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ெயர் சொல்லி அழைத்தவர் அவரே அவ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4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ம் தாழ்வில் நினைத்தவர் அவரே அவ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4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ம்மட்டும் நடத்தினவர் அவரே அவ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4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னிமேலும் நடத்துபவர் அவரே அவ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4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யுத்தத்தில் வல்லவர் அவரே அவ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4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யூதாவின் ராஜசிங்கம் அவரே அவ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4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ேனைகளின் கர்த்தரும் அவரே அவ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4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ர்வத்தை ஆள்பவர் அவரே அவ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4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9">
  <a:themeElements>
    <a:clrScheme name="Theme7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2026-10-24T12:24:32Z</dcterms:created>
  <dcterms:modified xsi:type="dcterms:W3CDTF">2026-10-24T12:24:32Z</dcterms:modified>
  <dc:title>துதிப் பாடல்கள் : 942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