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டற்கரையிலே நின்ற இரண்டு படவுகளைக் கண்டார். மீன்பிடிக்கிறவர்கள் அவைகளை விட்டிறங்கி, வலைகளை அலசிக்கொண்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டற்கரையிலே நின்ற இரண்டு படவுகளைக் கண்டார். மீன்பிடிக்கிறவர்கள் அவைகளை விட்டிறங்கி, வலைகளை அலசிக்கொண்ட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அவர்கள் செய்து, தங்கள் வலை கிழிந்துபோகத்தக்கதாக மிகுதியான மீன்களைப் பிட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ிரளான மீன்களைப் பிடித்ததினிமித்தம், அவனுக்கும் அவனோடுகூட இருந்த யாவருக்கும் பிரமிப்புண்டானபடியால் அப்படி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ிரளான மீன்களைப் பிடித்ததினிமித்தம், அவனுக்கும் அவனோடுகூட இருந்த யாவருக்கும் பிரமிப்புண்டானபடியால் அப்படி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வுகளைக் கரையிலே கொண்டுபோய் நிறுத்தி, எல்லாவற்றையும் விட்டு, அவருக்குப் பின்செ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ோ வனாந்தரத்தில் தனித்துப் போய், ஜெபம்பண்ணிக்கொண்ட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ைய விசுவாசத்தை அவர் கண்டு, திமிர்வாதக்காரனை நோக்கி: மனுஷ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் சிந்தனைகளை அறிந்து, அவர்களை நோக்கி: உங்கள் இருதயங்களில் நீங்கள் சிந்திக்கிறதெ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ல்லாவற்றையும் விட்டு, எழுந்து, அவருக்குப் பின்செ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: மணவாளன் தங்களோடிருக்கையில் மணவாளனுடைய தோழர்களை நீங்கள் உபவாசிக்கச் செய்யக்கூடுமா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ணவாளன் அவர்களை விட்டு எடுபடும் நாட்கள் வரும், அந்த நாட்களிலே உபவாசிப்ப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ுது ரசத்தைப் புது துருத்திகளில் வார்த்துவைக்கவேண்டும், அப்பொழுது இரண்டும் பத்திரப்பட்டிருக்க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ഗന്നേസരെത്ത് തടാകത്തിന്റെ കരയിൽ നില്ക്കുമ്പോൾ പുരുഷാരം ദൈവവചനം കേൾക്കേണ്ടതിന്നു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ക്കിക്കൊണ്ടിരിക്ക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ണ്ടു പടകു കരെക്കു അടുത്തു നില്ക്കുന്നതു അവൻ കണ്ടു; അവയിൽ നിന്നു മീൻപിടിക്കാർ ഇറങ്ങി വ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കു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 പടകുകളിൽ ശിമോന്നുള്ളതായ ഒന്നിൽ അവൻ കയറി “കരയിൽ നിന്നു അല്പം നീക്കേണം” എ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ച്ചു; അങ്ങനെ അവൻ പടകിൽ ഇരുന്നു പുരുഷാരത്തെ ഉപദേശ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ംസാരിച്ചു തീർന്നപ്പോൾ അവൻ ശിമോനോടു: “ആഴത്തിലേക്കു നീക്കി മീമ്പിടിത്തത്തിന്നു വല ഇറക്കുവിൻ 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നു ശിമോൻ: നാഥാ, ഞങ്ങൾ രാത്രി മുഴുവനും അദ്ധ്വാനിച്ചിട്ടും ഒന്നും കിട്ടിയില്ല;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ാക്കിന്നു ഞാൻ വല ഇറക്കാം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അങ്ങനെ ചെയ്തപ്പോൾ പെരുത്തു മീൻകൂട്ടം അകപ്പെട്ടു വല കീറാറ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മറ്റെ പടകിലുള്ള കൂട്ടാളികൾ വന്നു സഹായിപ്പാൻ അവരെ മാടിവിളിച്ചു. അവർ വന്നു പടകു ര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ങ്ങുമാറാകുവോളും ന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ശിമോൻ പത്രൊസ് അതു കണ്ടിട്ടു യേശുവിന്റെ കാൽക്കൽ വീണു: കർത്താവേ, ഞാൻ പാപിയായ മനുഷ്യൻ ആ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വിട്ടുപോക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ക്കു ഉണ്ടായ മീമ്പിടിത്തത്തിൽ അവന്നും അവനോടു കൂടെയുള്ളവർക്കു എല്ലാവർക്കും സംഭ്ര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ിമോന്റെ കൂട്ടാളികളായ യാക്കോബ് യോഹന്നാൻ എന്ന സെബെദിമക്കൾക്കും അവ്വണ്ണം തന്നേ. യേശ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മോനോടു: “ഭയപ്പെടേണ്ടാ ഇന്നു മുതൽ നീ മനുഷ്യരെ പിടിക്കുന്നവൻ ആക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അവർ പടകുകളെ കരെക്കു അടുപ്പിച്ചിട്ടു സകലവും വിട്ടു അവനെ അനുഗ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ഒരു പട്ടണത്തിൽ ഇരിക്കുമ്പോൾ കുഷ്ഠം നിറഞ്ഞോരു മനുഷ്യൻ യേശുവിനെ കണ്ടു കവിണ്ണു വീണ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േ, നിനക്കു മനസ്സുണ്ടെങ്കിൽ എന്നെ ശുദ്ധമാക്കുവാൻ കഴിയും എന്നു അവനോട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േശു കൈ നീട്ടി അവനെ തൊട്ടു: “എനിക്കു മനസ്സുണ്ടു; ശുദ്ധമാക” എന്നു പറഞ്ഞു. ഉടനെ കുഷ്ഠം അവനെ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അവനോടു: “ഇതു ആരോടും പറയരുതു; എന്നാൽ പോയി നിന്നെത്തന്നേ പുരോഹിതന്നു കാണിച്ചു,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്യത്തിന്നായി മോശെ കല്പിച്ചതുപോലെ നിന്റെ ശുദ്ധീകരണത്തിന്നുള്ള വഴിപാടു അർപ്പിക്ക” എ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അവനെക്കുറിച്ചുള്ള വർത്തമാനം അധികം പരന്നു. വളരെ പുരുഷാരം വചനം കേൾക്കേണ്ടതിന്നും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ാധികൾക്കു സൌഖ്യം കിട്ടേണ്ടതിന്നും കൂടി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ോ നിർജ്ജനദേശത്തു വാങ്ങിപ്പോയി പ്രാർത്ഥ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ഒരു ദിവസം ഉപദേശിക്കുമ്പോൾ ഗലീലയിലും യെഹൂദ്യയിലുമുള്ള സകലഗ്രാമത്തിൽനിന്നും യെരൂശലേമ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 പരീശന്മാരും ന്യായശാസ്ത്രിമാരും അവിടെ ഇരുന്നിരുന്നു. സൌഖ്യമാക്കുവാൻ കർത്താവിന്റെ ശക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കൂ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ോൾ ചില ആളുകൾ പക്ഷവാതം പിടിച്ച ഒരു മനുഷ്യനെ കിടക്കയിൽ എടുത്തുകൊണ്ടുവന്നു; അവനെ അകത്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അവന്റെ മുമ്പിൽ വെപ്പാൻ ശ്ര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ുരുഷാരം ഹേതുവായി അവനെ അകത്തു കൊണ്ടുചെല്ലുവാൻ വഴി കാണാഞ്ഞിട്ടു പുരമേൽ കയറി ഓടു നീക്കി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യോടെ നടുവിൽ യേശുവിന്റെ മുമ്പിൽ ഇറക്കി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രുടെ വിശ്വാസം കണ്ടിട്ടു. അവൻ: “മനുഷ്യാ, നിന്റെ പാപങ്ങൾ മോചിച്ചുതന്നിരിക്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ാസ്ത്രിമാരും പരീശന്മാരും: ദൈവദൂഷണം പറയുന്ന ഇവൻ ആർ? ദൈവം ഒരുവൻ അല്ലാതെ പാപങ്ങളെ മോച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ന്നവൻ ആർ എന്നു ചിന്തിച്ചു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േശു അവരുടെ ചിന്തകളെ അറിഞ്ഞു അവരോടു: “നിങ്ങൾ ഹൃദയത്തിൽ ചിന്തിക്ക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പാപങ്ങൾ മോചിച്ചുതന്നിരിക്കുന്നു എന്നു പറയുന്നതോ എഴുന്നേറ്റു നടക്ക എന്നു പറയുന്നത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താകുന്നു എളുപ്പം”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ങ്കിലും ഭൂമിയിൽ പാപങ്ങളെ മോചിപ്പാൻ മനുഷ്യപുത്രന്നു അധികാരം ഉണ്ടു എന്നു നിങ്ങൾ അറിയേണ്ടതിന്നു 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പക്ഷവാതക്കാരനോടു: “എഴുന്നേറ്റു കിടക്ക എടുത്തു വീട്ടിലേക്കു പോക എന്നു ഞാൻ നിന്നോടു പറയുന്ന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ഉടനെ അവർ കാൺകെ അവൻ എഴുന്നേറ്റു, താൻ കിടന്ന കിടക്ക എടുത്തു ദൈവത്തെ മഹത്വീകരിച്ച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ലേക്ക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ല്ലാവരും വിസ്മയംപൂണ്ടു ദൈവത്തെ മഹത്വപ്പെടുത്തി ഭയം നിറഞ്ഞവരായി: ഇന്നു നാം അപൂർവ്വ കാര്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റെ ശേഷം അവൻ പുറപ്പെട്ടു, ലേവി എന്നു പേരുള്ളോരു ചുങ്കകാരൻ ചുങ്കസ്ഥലത്തു ഇരിക്കുന്നതു ക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എന്നെ അനുഗമിക്ക” എന്നു അവന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സകലവും വിട്ടു എഴുന്നേറ്റു അവനെ അനുഗ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ലേവി തന്റെ വീട്ടിൽ അവന്നു ഒരു വലിയ വിരുന്നു ഒരുക്കി; ചുങ്കക്കാരും മറ്റും വലിയോരു പുരുഷ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കൂടെ പന്തിയിൽ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പരീശന്മാരും അവരുടെ ശാസ്ത്രിമാരും അവന്റെ ശിഷ്യന്മാരോടു: നിങ്ങൾ ചുങ്കക്കാരോടും പാപികളോട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കുടിക്കുന്നതു എന്തു എന്നു പറഞ്ഞു പിറുപി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േശു അവരോടു: “ദീനക്കാർക്കല്ലാതെ സൌഖ്യമുള്ളവർക്കു വൈദ്യനെക്കൊണ്ടു ആവശ്യ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ാൻ നീതിമാന്മാരെ അല്ല പാപികളെ അത്രേ മാനസാന്തരത്തിന്നു വിളിപ്പാൻ വന്നിരിക്കുന്നതു” എന്നു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ർ അവനോടു: യോഹന്നാന്റെ ശിഷ്യന്മാർ കൂടക്കൂടെ ഉപവസിച്ചു പ്രാർത്ഥനകഴിച്ചുവരുന്നു; പരീശ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ഷ്യന്മാരും അങ്ങനെ തന്നേ ചെയ്യുന്നു; നിന്റെ ശിഷ്യന്മാരോ തിന്നുകയും കുടിക്കുകയും ചെയ്യ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േശു അവരോടു: “മണവാളൻ തോഴ്മക്കാരോടുകൂടെ ഉള്ളപ്പോൾ അവരെ ഉപവാസം ചെയ്യിപ്പാൻ കഴിയ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മണവാളൻ അവരെ വിട്ടുപിരിയേണ്ടുന്ന കാലം വരും; അന്നു, ആ കാലത്തു, അവർ ഉപവസിക്ക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ഒരു ഉപമയും അവരോടു പറഞ്ഞു: “ആരും കോടിത്തുണിക്കണ്ടം കീറിയെടുത്തു പഴയവസ്ത്രത്തോടു ചേർ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ന്നുമാറില്ല. തുന്നിയാലോ പുതിയതു കീറുകയും പുതിയകണ്ടം പഴയതിനോടു ചേരാതിര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ആരും പുതുവീഞ്ഞു പഴയതുരുത്തിയിൽ പകരുമാറില്ല, പകർന്നാൽ പുതുവീഞ്ഞു തുരുത്തിയെ പൊള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ുകിപ്പോകും; തുരുത്തിയും നശിച്ച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ുതുവീഞ്ഞു പുതിയതുരുത്തിയിൽ അത്രേ പകർന്നുവെക്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ിന്നെ പഴയതു കുടിച്ചിട്ടു ആരും പുതിയതു ഉടനെ ആഗ്രഹിക്കുന്നില്ല; പഴയതു ഏറെ നല്ലതു എന്നു പറയു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2026-10-20T01:30:07Z</dcterms:created>
  <dcterms:modified xsi:type="dcterms:W3CDTF">2026-10-20T01:30:07Z</dcterms:modified>
  <dc:title>ലൂക്കൊസ്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