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பிரயாணம்பண்ணி, கீழ்த்திசையாரின் தேசத்தில் போய்ச் சேர்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வயல்வெளியிலே ஒரு கிணற்றையும், அதின் அருகே மடக்கியிருக்கிற மூன்று ஆட்டுமந்தைகளையும் கண்டான்; அந்தக் கிணற்றிலே மந்தைகளுக்குத் தண்ணீர் காட்டுவார்கள்; அந்தக் கிணற்றின் வாய் ஒரு பெரிய கல்லினால் அடைக்கப் பட்ட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வயல்வெளியிலே ஒரு கிணற்றையும், அதின் அருகே மடக்கியிருக்கிற மூன்று ஆட்டுமந்தைகளையும் கண்டான்; அந்தக் கிணற்றிலே மந்தைகளுக்குத் தண்ணீர் காட்டுவார்கள்; அந்தக் கிணற்றின் வாய் ஒரு பெரிய கல்லினால் அடைக்கப் பட்ட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்விடத்தில் மந்தைகளெல்லாம் சேர்ந்தபின் கிணற்றின் வாயிலிருக்கும் கல்லை மேய்ப்பர் புரட்டி, ஆடுகளுக்குத் தண்ணீர் காட்டி, மறுபடியும் கல்லை முன்னிருந்தபடி கிணற்றின் வாயில் வை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்விடத்தில் மந்தைகளெல்லாம் சேர்ந்தபின் கிணற்றின் வாயிலிருக்கும் கல்லை மேய்ப்பர் புரட்டி, ஆடுகளுக்குத் தண்ணீர் காட்டி, மறுபடியும் கல்லை முன்னிருந்தபடி கிணற்றின் வாயில் வை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ு அவர்களைப் பார்த்து: சகோதரரே, நீங்கள் எவ்விடத்தார் என்றான்; அவர்கள், நாங்கள் ஆரான் ஊர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: நாகோரின் குமாரனாகிய லாபானை அறிவீர்களா என்று கேட்டான்; அறிவ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ுகமாயிருக்கிறானா என்று விசாரித்தான்; அதற்கு அவர்கள்: சுகமாயிருக்கிறான்; அவன் குமாரத்தியாகிய ராகேல், அதோ, ஆடுகளை ஓட்டிக்கொண்டு வருகிறாள் என்று சொன்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ுகமாயிருக்கிறானா என்று விசாரித்தான்; அதற்கு அவர்கள்: சுகமாயிருக்கிறான்; அவன் குமாரத்தியாகிய ராகேல், அதோ, ஆடுகளை ஓட்டிக்கொண்டு வருகிறாள் என்று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: இன்னும் வெகுபொழுதிருக்கிறதே; இது மந்தைகளைச் சேர்க்கிற வேளை அல்லவே, ஆடுகளுக்குத் தண்ணீர்காட்டி, இன்னும் மேயவிடலா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: இன்னும் வெகுபொழுதிருக்கிறதே; இது மந்தைகளைச் சேர்க்கிற வேளை அல்லவே, ஆடுகளுக்குத் தண்ணீர்காட்டி, இன்னும் மேயவிடலா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எல்லா மந்தைகளும் சேருமுன்னே அப்படிச் செய்யக் கூடாது; சேர்ந்தபின் கிணற்றின் வாயிலுள்ள கல்லைப் புரட்டுவார்கள்; அப்பொழுது ஆடுகளுக்குத் தண்ணீர் காட்டுவ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எல்லா மந்தைகளும் சேருமுன்னே அப்படிச் செய்யக் கூடாது; சேர்ந்தபின் கிணற்றின் வாயிலுள்ள கல்லைப் புரட்டுவார்கள்; அப்பொழுது ஆடுகளுக்குத் தண்ணீர் காட்டுவ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டே அவன் பேசிக்கொண்டிருக்கும்போதே, தன் தகப்பனுடைய ஆடுகளை மேய்த்துக்கொண்டிருந்த ராகேல் அந்த ஆடுகளை ஓட்டிக்கொண்டு வ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தன் தாயின் சகோதரனான லாபானுடைய குமாரத்தியாகிய ராகேலையும், தன் தாயின் சகோதரனாகிய லாபானின் ஆடுகளையும் கண்டபோது, யாக்கோபு போய், கிணற்றின் வாயிலிருந்த கல்லைப் புரட்டி, தன் தாயின் சகோதரனாகிய லாபானின் ஆடுகளுக்கு தண்ணீர் காட்ட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தன் தாயின் சகோதரனான லாபானுடைய குமாரத்தியாகிய ராகேலையும், தன் தாயின் சகோதரனாகிய லாபானின் ஆடுகளையும் கண்டபோது, யாக்கோபு போய், கிணற்றின் வாயிலிருந்த கல்லைப் புரட்டி, தன் தாயின் சகோதரனாகிய லாபானின் ஆடுகளுக்கு தண்ணீர் காட்ட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தன் தாயின் சகோதரனான லாபானுடைய குமாரத்தியாகிய ராகேலையும், தன் தாயின் சகோதரனாகிய லாபானின் ஆடுகளையும் கண்டபோது, யாக்கோபு போய், கிணற்றின் வாயிலிருந்த கல்லைப் புரட்டி, தன் தாயின் சகோதரனாகிய லாபானின் ஆடுகளுக்கு தண்ணீர் காட்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ாக்கோபு ராகேலை முத்தஞ்செய்து, சத்தமிட்டு அழு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அவள் தகப்பனுடைய மருமகனென்றும், ரெபெக்காளின் குமாரனென்றும் ராகேலுக்கு அறிவித்தான். அவள் ஓடிப்போய் தன் தகப்பனுக்கு அறிவித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பான் தன் சகோதரியின் குமாரனாகிய யாக்கோபுடைய செய்தியைக் கேட்டபோது, அவனுக்கு எதிர்கொண்டோடி, அவனைக் கட்டிக்கொண்டு முத்தஞ்செய்து, தன் வீட்டுக்கு அழைத்துக்கொண்டுபோனான்; அவன் தன் காரியங்களையெல்லாம் விபரமாய் லாபானுக்குச்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பான் தன் சகோதரியின் குமாரனாகிய யாக்கோபுடைய செய்தியைக் கேட்டபோது, அவனுக்கு எதிர்கொண்டோடி, அவனைக் கட்டிக்கொண்டு முத்தஞ்செய்து, தன் வீட்டுக்கு அழைத்துக்கொண்டுபோனான்; அவன் தன் காரியங்களையெல்லாம் விபரமாய் லாபானுக்குச்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ாபான்: நீ என் எலும்பும் என் மாம்சமுமானவன் என்றான். ஒரு மாதம்வரைக்கும் யாக்கோபு அவனிடத்தில் தங்க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ாபான்: நீ என் எலும்பும் என் மாம்சமுமானவன் என்றான். ஒரு மாதம்வரைக்கும் யாக்கோபு அவனிடத்தில் தங்க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ாபான் யாக்கோபை நோக்கி: நீ என் மருமகனாயிருப்பதினால், சும்மா எனக்கு வேலை செய்யலாமா? சம்பளம் எவ்வளவு கேட்கிறாய், சொல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ாபான் யாக்கோபை நோக்கி: நீ என் மருமகனாயிருப்பதினால், சும்மா எனக்கு வேலை செய்யலாமா? சம்பளம் எவ்வளவு கேட்கிறாய், சொல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ாபானுக்கு இரண்டு குமாரத்திகள் இருந்தார்கள்; மூத்தவள் பேர் லேயாள், இளையவள் பேர் ராகேல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ேயாளுடைய கண்கள் கூச்சப் பார்வையாயிருந்தது: ராகேலோ ரூபவதியும் பார்வைக்கு அழகானவளுமாயிருந்த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ராகேல்பேரில் பிரியப்பட்டு: உம்முடைய இளைய குமாரத்தியாகிய ராகேலுக்காக உம்மிடத்தில் ஏழு வருஷம் வேலைசெய்கிற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ராகேல்பேரில் பிரியப்பட்டு: உம்முடைய இளைய குமாரத்தியாகிய ராகேலுக்காக உம்மிடத்தில் ஏழு வருஷம் வேலைசெய்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லாபான்: நான் அவளை அந்நிய புருஷனுக்குக் கொடுக்கிறதைப்பார்க்கிலும், அவளை உனக்குக் கொடுக்கிறது உத்தமம், என்னிடத்தில் தரித்திர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யாக்கோபு ராகேலுக்காக ஏழு வருஷம் வேலைசெய்தான்; அவள் பேரில் இருந்த பிரியத்தினாலே அந்த வருஷங்கள் அவனுக்குக் கொஞ்சநாளாகத் தோன்றி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யாக்கோபு ராகேலுக்காக ஏழு வருஷம் வேலைசெய்தான்; அவள் பேரில் இருந்த பிரியத்தினாலே அந்த வருஷங்கள் அவனுக்குக் கொஞ்சநாளாகத் தோன்றின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யாக்கோபு லாபானை நோக்கி: என் நாட்கள் நிறைவேறினபடியால், என் மனைவியினிடத்தில் நான் சேரும்படி அவளை எனக்குத் தரவேண்ட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யாக்கோபு லாபானை நோக்கி: என் நாட்கள் நிறைவேறினபடியால், என் மனைவியினிடத்தில் நான் சேரும்படி அவளை எனக்குத் தரவேண்ட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லாபான் அவ்விடத்து மனிதர் எல்லாரையும் கூடிவரச்செய்து விருந்து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ு இரவிலே அவன் தன் குமாரத்தியாகிய லேயாளை அழைத்துக்கொண்டுபோய், அவனிடத்தில் விட்டான்; அவளை அவன் சேர்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ாபான் தன் வேலைக்காரியாகிய சில்பாளைத் தன் குமாரத்தியாகிய லேயாளுக்கு வேலைக்காரியாகக் கொடு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லையிலே, இதோ, அவள் லேயாள் என்று யாக்கோபு கண்டு, லாபானை நோக்கி: ஏன் எனக்கு இப்படிச் செய்தீர்? ராகேலுக்காக அல்லவா உம்மிடத்தில் வேலைசெய்தேன்; பின்னை ஏன் எனக்கு வஞ்சகம்பண்ணினீ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லையிலே, இதோ, அவள் லேயாள் என்று யாக்கோபு கண்டு, லாபானை நோக்கி: ஏன் எனக்கு இப்படிச் செய்தீர்? ராகேலுக்காக அல்லவா உம்மிடத்தில் வேலைசெய்தேன்; பின்னை ஏன் எனக்கு வஞ்சகம்பண்ணினீ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லாபான்: மூத்தவள் இருக்க இளையவளைக் கொடுப்பது இவ்விடத்து வழக்கம் அல்ல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ளுடைய ஏழு நாளை நிறைவேற்று; அவளையும் உனக்குத் தருவேன்; அவளுக்காகவும் நீ இன்னும் ஏழு வருஷம் என்னிடத்தில் வேலைசெய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ளுடைய ஏழு நாளை நிறைவேற்று; அவளையும் உனக்குத் தருவேன்; அவளுக்காகவும் நீ இன்னும் ஏழு வருஷம் என்னிடத்தில் வேலைசெய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ப்படியே யாக்கோபு, இவளுடைய ஏழுநாளை நிறைவேற்றினான். அப்பொழுது தன் குமாரத்தியாகிய ராகேலையும் அவனுக்கு மனைவியாகக் கொடு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ப்படியே யாக்கோபு, இவளுடைய ஏழுநாளை நிறைவேற்றினான். அப்பொழுது தன் குமாரத்தியாகிய ராகேலையும் அவனுக்கு மனைவியாகக் கொடு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லாபான் தன் வேலைக்காரியாகிய பில்காளைத் தன் குமாரத்தியாகிய ராகேலுக்கு வேலைக்காரியாகக் கொடு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ாக்கோபு ராகேலையும் சேர்ந்தான்; லேயாளைப்பார்க்கிலும் ராகேலை அவன் அதிகமாய் நேசித்து, பின்னும் ஏழு வருஷம் அவனிடத்தில் சேவ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ாக்கோபு ராகேலையும் சேர்ந்தான்; லேயாளைப்பார்க்கிலும் ராகேலை அவன் அதிகமாய் நேசித்து, பின்னும் ஏழு வருஷம் அவனிடத்தில் சேவ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யாள் அற்பமாய் எண்ணப்பட்டாள் என்று கர்த்தர் கண்டு, அவள் கர்ப்பந்தரிக்கும்படி செய்தார்; ராகேலோ மலடியாயிருந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ேயாள் கர்ப்பவதியாகி ஒரு குமாரனைப் பெற்று: கர்த்தர் என் சிறுமையைப் பார்த்தருளினார்; இப்பொழுது என் புருஷன் என்னை நேசிப்பார் என்று சொல்லி, அவனுக்கு ரூபன் என்று பேரிட்ட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ேயாள் கர்ப்பவதியாகி ஒரு குமாரனைப் பெற்று: கர்த்தர் என் சிறுமையைப் பார்த்தருளினார்; இப்பொழுது என் புருஷன் என்னை நேசிப்பார் என்று சொல்லி, அவனுக்கு ரூபன் என்று பேரிட்ட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றுபடியும் அவள் கர்ப்பவதியாகி ஒரு குமாரனைப் பெற்று: நான் அற்பமாய் எண்ணப்பட்டதைக் கர்த்தர் கேட்டருளி இவனையும் எனக்குத் தந்தார் என்று சொல்லி, அவனுக்குச் சிமியோன் என்று பேரிட்ட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றுபடியும் அவள் கர்ப்பவதியாகி ஒரு குமாரனைப் பெற்று: நான் அற்பமாய் எண்ணப்பட்டதைக் கர்த்தர் கேட்டருளி இவனையும் எனக்குத் தந்தார் என்று சொல்லி, அவனுக்குச் சிமியோன் என்று பேரிட்ட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அவள் கர்ப்பவதியாகி ஒரு குமாரனைப் பெற்று: என் புருஷனுக்கு மூன்று குமாரனைப் பெற்றபடியால் அவர் இப்பொழுது என்னோடே சேர்ந்திருப்பார் என்று சொல்லி, அவனுக்கு லேவி என்று பேரிட்ட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அவள் கர்ப்பவதியாகி ஒரு குமாரனைப் பெற்று: என் புருஷனுக்கு மூன்று குமாரனைப் பெற்றபடியால் அவர் இப்பொழுது என்னோடே சேர்ந்திருப்பார் என்று சொல்லி, அவனுக்கு லேவி என்று பேரிட்ட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படியும் அவள் கர்ப்பவதியாகி ஒரு குமாரனைப் பெற்று இப்பொழுது கர்த்தரைத் துதிப்பேன் என்று சொல்லி, அவனுக்கு யூதா என்று பேரிட்டாள்; பிற்பாடு அவளுக்குப் பிள்ளைப்பேறு நின்றுபோயிற்ற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படியும் அவள் கர்ப்பவதியாகி ஒரு குமாரனைப் பெற்று இப்பொழுது கர்த்தரைத் துதிப்பேன் என்று சொல்லி, அவனுக்கு யூதா என்று பேரிட்டாள்; பிற்பாடு அவளுக்குப் பிள்ளைப்பேறு நின்றுபோ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కోబు బయలుదేరి తూర్పు జనుల దేశమున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చూచినప్పుడు పొలములో ఒక బావి కనబడెను. అక్కడ దానియొద్ద గొఱ్ఱల మందలు మూడు పండుకొని యు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రులు మందలకు ఆ బావి నీళ్లు పెట్టుదురు; ఒక పెద్ద రాయి ఆ బావిమీద మ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క్కడికి మందలన్నియు కూడి వచ్చు నప్పుడు బావిమీదనుండి ఆ రాతిని పొర్లించి, గొఱ్ఱలకు నీళ్లు ప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బావిమీది రాతిని దాని చోటనుంచ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ాకోబు వారిని చూచి అన్నలారా, మీ రెక్కడివారని అడుగగా వారుమేము హారానువార 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నాహోరు కుమారుడగు లాబానును మీ రెరుగుదురా అని వారినడుగగా వారు ఎరుగుదు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అతడు అతడు క్షేమముగా ఉన్నాడా అని అడుగగా వారుక్షేమముగానే ఉన్నాడు; ఇదిగో అతని కుమార్తె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హేలు గొఱ్ఱలవెంట వచ్చుచున్నద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ఇదిగో ఇంక చాలా ప్రొద్దు ఉన్నది, పశువు లను పోగుచేయు వేళకాలేదు, గొఱ్ఱలకు నీళ్లు పెట్టి,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మేపు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మంద లన్నియు పోగుకాకమునుపు అది మావలన కాదు, తరువాత బావిమీదనుండి రాయి పొర్లించుదురు; అప్పుడ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గొఱ్ఱలకు నీళ్లు పెట్టుదు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వారితో ఇంక మాటలాడుచుండగా రాహేలు తన తండ్రి గొఱ్ఱల మందను తోలుకొని వచ్చెను; ఆమె వాటిని మేపు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ాకోబు తన తల్లి సహోదరుడైన లాబాను కుమార్తెయగు రాహేలును, తన తల్లి సహోదరుడగు లాబాను గొఱ్ఱ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నప్పుడు అతడు దగ్గరకు వెళ్లి బావిమీదనుండి రాతిని పొర్లించి తన తల్లి సహోదరుడగు లాబాను గొఱ్ఱ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ళ్లు పెట్టెను. యాకోబు రాహేలును ముద్దుపెట్టుకొని యెలుగెత్తి యే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యాకోబు తాను ఆమె తండ్రి బంధువుడ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ిబ్కా కుమారుడనియు రాహేలుతో చెప్పినప్పుడు ఆమె పరుగెత్తిపోయి తన తండ్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లాబాను తన సహోదరి కుమారుడైన యాకోబు సమాచారము వినినప్పుడు అతనిని ఎదు ర్కొనుటకు పరుగెత్తికొన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ౌగలించి ముద్దు పెట్టుకొని తన యింటికి తోడుకొని పోయెను. అతడు ఈ సంగతులన్నియు లాబాన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లాబానునిజముగా నీవు నా ఎముకయు నా మాంసమునై యున్నావు అనెను. అతడు నెల దినములు అతని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లాబానునీవు నా బంధువుడవైనం దున ఊరకయే నాకు కొలువు చేసెదవా? నీకేమి జీతము కావలెనో చెప్పుమని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లాబాను కిద్దరు కుమార్తెలుండిరి. వారిలో పెద్దదాని పేరు లేయా; చిన్నదాని పేరు రాహ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లేయా జబ్బు కండ్లు గలది; రాహేలు రూపవతియు సుందరియున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ాకోబు రాహేలును ప్రేమించినీ చిన్న కుమార్తెయైన రాహేలు కోసము నీకు ఏడు సంవత్సరములు కొల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ు లాబానుఆమెను అన్యునికిచ్చుటకంటె నీకిచ్చుట మేలు; నాయొద్ద ఉండు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ాకోబు రాహేలు కోసము ఏడు సంవత్సరములు కొలువు చేసెను. అయినను అతడు ఆమెను ప్రేమించుటవలన అవ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ద్ది దినములుగా తో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రువాత యాకోబునా దినములు సంపూర్ణమైనవి గనుక నేను నా భార్యయొద్దకు పోవునట్లు ఆమెను నాకిమ్మని లాబ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లాబాను ఆ స్థలములోనున్న మనుష్యుల నందరిని పోగుచేసి విందు చేయ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రాత్రి వేళ తన కుమార్తెయైన లేయాను అతనియొద్దకు తీసికొని పోగా యాకోబు ఆమెను క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లాబాను తన దాసియైన జిల్పాను తన కుమార్తెయైన లేయాకు దాసిగా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ఉదయమందు ఆమెను లేయా అని యెరిగి అతడు లాబానుతో నీవు నాకు చేసిన పని యేమిటి? రాహేలు కోసమేగదా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ువు చేసితిని? ఎందుకు నన్ను మోసపుచ్చితి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దుకు లాబానుపెద్ద దానికంటె ముందుగా చిన్న దాని నిచ్చుట మాదేశ మర్యాద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ఈమె యొక్క వారము సంపూర్ణము చేయుము; నీవిక యేడు సంవత్సరములు నాకు కొలువు చేసినయెడల అందుకై ఆమెను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ిచ్చెద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యాకోబు అలాగు చేసి ఆమె వారము సంపూర్తియైన తరు వాత అతడు తన కుమార్తెయైన రాహేలును అతనికి భార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రియు లాబాను తన దాసియగు బిల్హాను తన కుమార్తెయైన రాహేలుకు దాసిగా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ాకోబు రాహేలును కూడెను, మరియు అతడు లేయాకంటె రాహేలును బహుగా ప్రేమించి అతనికి మరియేడేండ్లు కొల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లేయా ద్వేషింపబడుట యెహోవా చూచి ఆమె గర్భము తెరిచెను, రాహేలు గొడ్రాల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లేయా గర్భవతియై కుమారుని కని, యెహోవా నా శ్రమను చూచియు న్నాడు గనుక నా పెనిమిటి నన్ను ప్రేమ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 అనుకొని అతనికి రూబేన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మె మరల గర్భవతియై కుమారుని కనినేను ద్వేషింపబడితినన్న సంగతి యెహోవా విన్నాడు గనుక ఇతనికూడ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యచేసె ననుకొని అతనికి షిమ్యోన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మె మరల గర్భవతియై కుమారుని కనితుదకు ఈ సారి నా పెనిమిటి నాతో హత్తుకొని యుండును; అతనికి ముగ్గ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ను కంటినను కొనెను. అందుచేత అతనికి లేవి అను పేరు పెట్ట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మె మరల గర్భవతియై కుమారుని కనిఈ సారి యెహోవాను స్తుతించెదననుకొని యూదా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ామెకు కానుపు ఉ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2026-10-20T00:41:52Z</dcterms:created>
  <dcterms:modified xsi:type="dcterms:W3CDTF">2026-10-20T00:41:52Z</dcterms:modified>
  <dc:title>ఆదికాండము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