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வர்களில் ஒரு அடையாளத்தைக் கட்டளையிடுவேன்; அவர்களில் தப்பினவர்களை, என் கீர்த்தியைக் கேளாமலும், என் மகிமையைக்காணாமலுமிருக்கிற ஜாதிகளின் தேசங்களாகிய தர்ஷீசுக்கும் வில்வீரர் இருக்கிற பூலுக்கும், லூதுக்கும், தூபாலுக்கும், யாவானுக்கும், தூரத்திலுள்ள தீவுகளுக்கும் அனுப்புவேன்; அவர்கள் என் மகிமையை ஜாதிகளுக்குள்ளே அறிவிப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வர்களில் ஒரு அடையாளத்தைக் கட்டளையிடுவேன்; அவர்களில் தப்பினவர்களை, என் கீர்த்தியைக் கேளாமலும், என் மகிமையைக்காணாமலுமிருக்கிற ஜாதிகளின் தேசங்களாகிய தர்ஷீசுக்கும் வில்வீரர் இருக்கிற பூலுக்கும், லூதுக்கும், தூபாலுக்கும், யாவானுக்கும், தூரத்திலுள்ள தீவுகளுக்கும் அனுப்புவேன்; அவர்கள் என் மகிமையை ஜாதிகளுக்குள்ளே அறிவிப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வர்களில் ஒரு அடையாளத்தைக் கட்டளையிடுவேன்; அவர்களில் தப்பினவர்களை, என் கீர்த்தியைக் கேளாமலும், என் மகிமையைக்காணாமலுமிருக்கிற ஜாதிகளின் தேசங்களாகிய தர்ஷீசுக்கும் வில்வீரர் இருக்கிற பூலுக்கும், லூதுக்கும், தூபாலுக்கும், யாவானுக்கும், தூரத்திலுள்ள தீவுகளுக்கும் அனுப்புவேன்; அவர்கள் என் மகிமையை ஜாதிகளுக்குள்ளே அறிவி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, வானம் எனக்குச் சிங்காசனம், பூமி எனக்குப் பாதபடி; நீங்கள் எனக்குக் கட்டும் ஆலயம் எப்படிப்பட்டது? நான் தங்கியிருக்கும் ஸ்தலம் எப்படிப்பட்டது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, வானம் எனக்குச் சிங்காசனம், பூமி எனக்குப் பாதபடி; நீங்கள் எனக்குக் கட்டும் ஆலயம் எப்படிப்பட்டது? நான் தங்கியிருக்கும் ஸ்தலம் எப்படிப்பட்டது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ுத்தமான பாத்திரத்தில் காணிக்கையைக் கர்த்தருடைய ஆலயத்துக்குக் கொண்டுவருகிறதுபோல, உங்கள் சகோதரரெல்லாரையும் அவர்கள் குதிரைகளின்மேலும், இரதங்களின்மேலும், குலாரிவண்டில்களின்மேலும், கோவேறுகழுதைகளின்மேலும், வேகமான ஒட்டகங்களின்மேலும், சகல ஜாதிகளிடத்திலுமிருந்து எருசலேமிலுள்ள கர்த்தருக்குக் காணிக்கையாக என் பரிசுத்த பர்வதத்துக்குக் கொண்டுவருவார்களெ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ுத்தமான பாத்திரத்தில் காணிக்கையைக் கர்த்தருடைய ஆலயத்துக்குக் கொண்டுவருகிறதுபோல, உங்கள் சகோதரரெல்லாரையும் அவர்கள் குதிரைகளின்மேலும், இரதங்களின்மேலும், குலாரிவண்டில்களின்மேலும், கோவேறுகழுதைகளின்மேலும், வேகமான ஒட்டகங்களின்மேலும், சகல ஜாதிகளிடத்திலுமிருந்து எருசலேமிலுள்ள கர்த்தருக்குக் காணிக்கையாக என் பரிசுத்த பர்வதத்துக்குக் கொண்டுவருவார்களெ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ுத்தமான பாத்திரத்தில் காணிக்கையைக் கர்த்தருடைய ஆலயத்துக்குக் கொண்டுவருகிறதுபோல, உங்கள் சகோதரரெல்லாரையும் அவர்கள் குதிரைகளின்மேலும், இரதங்களின்மேலும், குலாரிவண்டில்களின்மேலும், கோவேறுகழுதைகளின்மேலும், வேகமான ஒட்டகங்களின்மேலும், சகல ஜாதிகளிடத்திலுமிருந்து எருசலேமிலுள்ள கர்த்தருக்குக் காணிக்கையாக என் பரிசுத்த பர்வதத்துக்குக் கொண்டுவருவார்களெ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ைய கரம் இவைகளையெல்லாம் சிருஷ்டித்ததினால் இவைகளெல்லாம் உண்டாயின என்று கர்த்தர் சொல்லுகிறார்; ஆனாலும் சிறுமைப்பட்டு ஆவியில் நொறுங்குண்டு என் வசனத்துக்கு நடுங்குகிறவனையே நோக்கிப்பார்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ைய கரம் இவைகளையெல்லாம் சிருஷ்டித்ததினால் இவைகளெல்லாம் உண்டாயின என்று கர்த்தர் சொல்லுகிறார்; ஆனாலும் சிறுமைப்பட்டு ஆவியில் நொறுங்குண்டு என் வசனத்துக்கு நடுங்குகிறவனையே நோக்கிப்பார்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ிலும் சிலரை ஆசாரியராகவும் லேவியராகவும் தெரிந்துகொள்வ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படைக்கப்போகிற புதியவானமும் புதிய பூமியும் எனக்கு முன்பாக நிற்பதுபோல, உங்கள் சந்ததியும் உங்கள் நாமமும் நிற்குமெ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படைக்கப்போகிற புதியவானமும் புதிய பூமியும் எனக்கு முன்பாக நிற்பதுபோல, உங்கள் சந்ததியும் உங்கள் நாமமும் நிற்குமெ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ூப்பிட்டும் மறுஉத்தரவுகொடுக்கிறவனில்லாமலும், நான் பேசியும் அவர்கள் கேளாமலும், அவர்கள் என் பார்வைக்குப் பொல்லாப்பானதைச் செய்து, நான் விரும்பாததைத் தெரிந்துகொண்டதினிமித்தம், நானும் அவர்களுடைய ஆபத்தைத் தெரிந்துகொண்டு, அவர்களுடைய திகில்களை அவர்கள்மேல் வரப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ூப்பிட்டும் மறுஉத்தரவுகொடுக்கிறவனில்லாமலும், நான் பேசியும் அவர்கள் கேளாமலும், அவர்கள் என் பார்வைக்குப் பொல்லாப்பானதைச் செய்து, நான் விரும்பாததைத் தெரிந்துகொண்டதினிமித்தம், நானும் அவர்களுடைய ஆபத்தைத் தெரிந்துகொண்டு, அவர்களுடைய திகில்களை அவர்கள்மேல் வரப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ூப்பிட்டும் மறுஉத்தரவுகொடுக்கிறவனில்லாமலும், நான் பேசியும் அவர்கள் கேளாமலும், அவர்கள் என் பார்வைக்குப் பொல்லாப்பானதைச் செய்து, நான் விரும்பாததைத் தெரிந்துகொண்டதினிமித்தம், நானும் அவர்களுடைய ஆபத்தைத் தெரிந்துகொண்டு, அவர்களுடைய திகில்களை அவர்கள்மேல் வரப்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ாதந்தோறும், ஓய்வுநாள்தோறும், மாம்சமான யாவரும் எனக்கு முன்பாகத் தொழுதுகொள்வார்களெ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ாதந்தோறும், ஓய்வுநாள்தோறும், மாம்சமான யாவரும் எனக்கு முன்பாகத் தொழுதுகொள்வார்களெ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சனத்துக்கு நடுங்குகிறவர்களே, அவருடைய வார்த்தையைக் கேளுங்கள்; என் நாமத்தினிமித்தம் உங்களைப் பகைத்து, உங்களை அப்புறப்படுத்துகிற உங்கள் சகோதரர், கர்த்தர் மகிமைப்படுவாராக என்கிறார்களே. அவர் உங்களுக்குச் சந்தோஷம் உண்டாகும்படி காணப்படுவார்; அவர்களோ வெட்கப்ப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சனத்துக்கு நடுங்குகிறவர்களே, அவருடைய வார்த்தையைக் கேளுங்கள்; என் நாமத்தினிமித்தம் உங்களைப் பகைத்து, உங்களை அப்புறப்படுத்துகிற உங்கள் சகோதரர், கர்த்தர் மகிமைப்படுவாராக என்கிறார்களே. அவர் உங்களுக்குச் சந்தோஷம் உண்டாகும்படி காணப்படுவார்; அவர்களோ வெட்கப்பட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சனத்துக்கு நடுங்குகிறவர்களே, அவருடைய வார்த்தையைக் கேளுங்கள்; என் நாமத்தினிமித்தம் உங்களைப் பகைத்து, உங்களை அப்புறப்படுத்துகிற உங்கள் சகோதரர், கர்த்தர் மகிமைப்படுவாராக என்கிறார்களே. அவர் உங்களுக்குச் சந்தோஷம் உண்டாகும்படி காணப்படுவார்; அவர்களோ வெட்கப்பட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கரத்திலிருந்து அமளியின் இரைச்சலும் தேவாலயத்திலிருந்து சத்தமும் கேட்கப்படும்; அது தமது சத்துருக்களுக்குச் சரிக்குச் சரிக்கட்டப்டுகிற கர்த்தருடைய சத்தந்தா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கரத்திலிருந்து அமளியின் இரைச்சலும் தேவாலயத்திலிருந்து சத்தமும் கேட்கப்படும்; அது தமது சத்துருக்களுக்குச் சரிக்குச் சரிக்கட்டப்டுகிற கர்த்தருடைய சத்தந்தான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ெளியே போய் எனக்கு விரோதமாய்ப் பாதகஞ்செய்த மனுஷருடைய பிரேதங்களைப் பார்ப்பார்கள்; அவர்களுடைய பூச்சி சாகாமலும், அவர்களுடைய அக்கினி அவியாமலும் இருக்கும்; அவர்கள் மாம்சமான யாவருக்கும் அரோசிகமாயி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ெளியே போய் எனக்கு விரோதமாய்ப் பாதகஞ்செய்த மனுஷருடைய பிரேதங்களைப் பார்ப்பார்கள்; அவர்களுடைய பூச்சி சாகாமலும், அவர்களுடைய அக்கினி அவியாமலும் இருக்கும்; அவர்கள் மாம்சமான யாவருக்கும் அரோசிகமாயி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சவவேதனைப்படுமுன் பெற்றாள், கர்ப்பவேதனை வருமுன் ஆண்பிள்ளையைப் பெற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ப்பட்டவைகளைக் கேள்விப்பட்டது யார்? இப்படிப்பட்டவைகளைக் கண்டது யார்? ஒரு தேசத்துக்கு ஒரேநாளில் பிள்ளைப்பேறு வருமோ? ஒரு ஜாதி ஒருமிக்கப் பிறக்குமோ? சீயோனோவெனில், ஒருமிக்க வேதனைப்படும் தன் குமாரரைப் பெற்றும் இ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ப்பட்டவைகளைக் கேள்விப்பட்டது யார்? இப்படிப்பட்டவைகளைக் கண்டது யார்? ஒரு தேசத்துக்கு ஒரேநாளில் பிள்ளைப்பேறு வருமோ? ஒரு ஜாதி ஒருமிக்கப் பிறக்குமோ? சீயோனோவெனில், ஒருமிக்க வேதனைப்படும் தன் குமாரரைப் பெற்றும் இ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றப்பண்ணுகிறவராகிய நான் பெறச்செய்யாமல் இருப்பேனோ என்று கர்த்தர் சொல்லுகிறார்; பிரசவிக்கப்பண்ணுகிறவராகிய நான் பிரசவத்தைத் தடுப்பேனோ என்று உன் தேவன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றப்பண்ணுகிறவராகிய நான் பெறச்செய்யாமல் இருப்பேனோ என்று கர்த்தர் சொல்லுகிறார்; பிரசவிக்கப்பண்ணுகிறவராகிய நான் பிரசவத்தைத் தடுப்பேனோ என்று உன் தேவன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 நேசிக்கிற நீங்களெல்லாரும் அவளோடேகூடச் சந்தோஷப்பட்டு, அவளைக்குறித்துக் களிகூருங்கள்; அவள் நிமித்தம் துக்கித்திருந்த நீங்களெல்லாரும் அவளோடேகூட மிகவும் மகிழ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 நேசிக்கிற நீங்களெல்லாரும் அவளோடேகூடச் சந்தோஷப்பட்டு, அவளைக்குறித்துக் களிகூருங்கள்; அவள் நிமித்தம் துக்கித்திருந்த நீங்களெல்லாரும் அவளோடேகூட மிகவும் மகிழ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வளுடைய ஆறுதல்களின் முலைப்பாலை உண்டு திருப்தியாகி, நீங்கள் சூப்பிக்குடித்து, அவளுடைய மகிமையின் பிரயாசத்தினால் மனமகிழ்ச்சியாகுங்கள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வளுடைய ஆறுதல்களின் முலைப்பாலை உண்டு திருப்தியாகி, நீங்கள் சூப்பிக்குடித்து, அவளுடைய மகிமையின் பிரயாசத்தினால் மனமகிழ்ச்சியாகுங்கள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 இதோ, நான் சமாதானத்தை ஒரு நதியைப்போலவும், ஜாதிகளின் மகிமையைப் புரண்டு ஓடுகிற ஆற்றைப்போலவும் அவளிடமாகப் பாயும்படி செய்கிறேன், அப்பொழுது நீங்கள் முலைப்பால் குடிப்பீர்கள்; இடுப்பில் வைத்துச் சுமக்கப்படுவீர்கள்; முழங்காலில் வைத்துத் தாலாட்டப்படுவ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 இதோ, நான் சமாதானத்தை ஒரு நதியைப்போலவும், ஜாதிகளின் மகிமையைப் புரண்டு ஓடுகிற ஆற்றைப்போலவும் அவளிடமாகப் பாயும்படி செய்கிறேன், அப்பொழுது நீங்கள் முலைப்பால் குடிப்பீர்கள்; இடுப்பில் வைத்துச் சுமக்கப்படுவீர்கள்; முழங்காலில் வைத்துத் தாலாட்டப்படு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 இதோ, நான் சமாதானத்தை ஒரு நதியைப்போலவும், ஜாதிகளின் மகிமையைப் புரண்டு ஓடுகிற ஆற்றைப்போலவும் அவளிடமாகப் பாயும்படி செய்கிறேன், அப்பொழுது நீங்கள் முலைப்பால் குடிப்பீர்கள்; இடுப்பில் வைத்துச் சுமக்கப்படுவீர்கள்; முழங்காலில் வைத்துத் தாலாட்டப்படுவ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ை அவன் தாய் தேற்றுவதுபோல் நான் உங்களைத் தேற்றுவேன்; நீங்கள் எருசலேமிலே தேற்றப்படுவ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அதைக் காணும்போது உங்கள் இருதயம் மகிழ்ந்து, உங்கள் எலும்புகள் பசும்புல்லைப் போலச்செழிக்கும் அப்பொழுது கர்த்தருடைய ஊழியக்காரரிடத்தில் அவருடைய கரமும், அவருடைய சத்துருக்களிடத்தில் அவருடைய சினமும் அறியப்ப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அதைக் காணும்போது உங்கள் இருதயம் மகிழ்ந்து, உங்கள் எலும்புகள் பசும்புல்லைப் போலச்செழிக்கும் அப்பொழுது கர்த்தருடைய ஊழியக்காரரிடத்தில் அவருடைய கரமும், அவருடைய சத்துருக்களிடத்தில் அவருடைய சினமும் அறியப்ப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ம்முடைய கோபத்தை உக்கிரமாகவும், தம்முடைய கடிந்துகொள்ளுதலை அக்கினிஜுவாலையாகவும் செலுத்தக் கர்த்தர் அக்கினியோடும் வருவார், பெருங்காற்றைப்போன்ற தம்முடைய இரதங்களோடும் வரு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ம்முடைய கோபத்தை உக்கிரமாகவும், தம்முடைய கடிந்துகொள்ளுதலை அக்கினிஜுவாலையாகவும் செலுத்தக் கர்த்தர் அக்கினியோடும் வருவார், பெருங்காற்றைப்போன்ற தம்முடைய இரதங்களோடும் வருவ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அக்கினியாலும், தமது பட்டயத்தாலும், மாம்சமான எல்லாரோடும் வழக்காடுவார்; கர்த்தரால் கொலையுண்டவர்கள் அநேகராயிருப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அக்கினியாலும், தமது பட்டயத்தாலும், மாம்சமான எல்லாரோடும் வழக்காடுவார்; கர்த்தரால் கொலையுண்டவர்கள் அநேகராயிரு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ைத் தாங்களே பரிசுத்தப்படுத்திக்கொள்ளுகிறவர்களும், தோப்புகளின் நடுவிலே தங்களைத் தாங்களே ஒருவர் பின் ஒருவராய்ச் சுத்திகரித்துக்கொள்ளுகிறவர்களும், பன்றியிறைச்சியையும், அருவருப்பானதையும், எலியையும் சாப்பிடுகிறவர்களும் ஏகமாய்ச் சங்கரிக்க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ைத் தாங்களே பரிசுத்தப்படுத்திக்கொள்ளுகிறவர்களும், தோப்புகளின் நடுவிலே தங்களைத் தாங்களே ஒருவர் பின் ஒருவராய்ச் சுத்திகரித்துக்கொள்ளுகிறவர்களும், பன்றியிறைச்சியையும், அருவருப்பானதையும், எலியையும் சாப்பிடுகிறவர்களும் ஏகமாய்ச் சங்கரிக்க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அவர்கள் கிரியைகளையும், அவர்கள் நினைவுகளையும் அறிந்திருக்கிறேன்; நான் சகல ஜாதியாரையும் பாஷைக்காரரையுங் கூட்டிச்சேர்க்குங்காலம் வரும்; அவர்கள் வந்து என் மகிமையைக் காண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அவர்கள் கிரியைகளையும், அவர்கள் நினைவுகளையும் அறிந்திருக்கிறேன்; நான் சகல ஜாதியாரையும் பாஷைக்காரரையுங் கூட்டிச்சேர்க்குங்காலம் வரும்; அவர்கள் வந்து என் மகிமையைக் காண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 ಮಧ್ಯದಲ್ಲಿ ಒಂದು ಗುರುತನ್ನಿಟ್ಟು ಅವರಲ್ಲಿ ತಪ್ಪಿಸಿಕೊಂಡವರನ್ನು ಜನಾಂಗಗಳಿಗೂ ತಾರ್ಷೀಷಿಗೂ ಫೂಲಿಗೂ ಲೂದ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ಲ್ಲು ಬೊಗ್ಗಿಸುವವರಿಗೂ ತೂಬಲಿಗೂ ಯಾವಾನಿಗೂ ನನ್ನ ಸಮಾಚಾರವನ್ನು ಕೇಳದೆ ನನ್ನ ಮಹಿಮೆಯನ್ನು ನೋಡದೆ ಇರುವ ದೂರದ ದ್ವೀ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ಿಗೂ ಕಳುಹಿಸುವೆನು; ಅವರು ಅನ್ಯಜನಾಂಗಗಳಲ್ಲಿ ನನ್ನ ಮಹಿಮೆಯನ್ನು ತಿಳ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ಹೇಳುವದೇನಂದರೆ--ಆಕಾಶವು ನನ್ನ ಸಿಂಹಾಸನವು; ಭೂಮಿಯು ನನ್ನ ಪಾದ ಪೀಠವು: ನೀವು ನನಗೋಸ್ಕರ ಕಟ್ಟುವ ಮ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ಿ? ನನ್ನ ವಿಶ್ರಾಂತಿಯ ಸ್ಥಳವು ಎಲ್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ನಿಮ್ಮ ಸಹೋದರರನ್ನು ಕುದುರೆಗಳ ಮೇಲೆಯೂ ರಥ ಗಳಲ್ಲಿಯೂ ಪಾಲ್ಕಿಗಳಲ್ಲಿಯೂ ಹೇಸರ ಕತ್ತೆಗಳ ಮೇಲೆಯೂ ವೇಗ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 ಪ್ರಾಣಿಗಳ ಮೇಲೆಯೂ ಸಮಸ್ತ ಜನಾಂಗಗಳೊಳಗಿಂದ ಕರ್ತ ನಿಗೆ ಕಾಣಿಕೆಯಾಗಿ ಇಸ್ರಾಯೇಲಿನ ಮಕ್ಕಳು ಕಾಣಿಕೆ ಯನ್ನು 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್ರೆಯಲ್ಲಿ ಕರ್ತನ ಮನೆಗೆ ತರುವ ಪ್ರಕಾರ ನನ್ನ ಪರಿಶುದ್ಧ ಪರ್ವತವಾದ ಯೆರೂಸ ಲೇಮಿಗೆ ತರುವರೆ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ವುಗಳ ನ್ನೆಲ್ಲಾ ನನ್ನ ಕೈ ಉಂಟುಮಾಡಿತು; ಇವುಗಳೆಲ್ಲಾ ಇದ್ದವೆಂದು ಕರ್ತನು ಅನ್ನುತ್ತಾನೆ. ಆದರೆ ಇವನ ಮೇಲೆ ದೃಷ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ುವೆನು ದೀನನೂ ಜಜ್ಜಿದ ಆತ್ಮವುಳ್ಳ ವನೂ ನನ್ನ ವಾಕ್ಯಕ್ಕೆ ನಡುಗುವವನೂ ಯಾವನೋ ಅವನ ಮೇಲೆಯೂ ದೃಷ್ಟಿ ಇ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ರಲ್ಲಿ ಯಾಜಕರಿಗಾಗಿಯೂ ಲೇವಿಯರಿಗಾ ಗಿಯೂ ಅವರಿಂದ ತಕ್ಕೊಳ್ಳುವೆನೆ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ಎತ್ತನ್ನು ಕೊಂದುಹಾಕುವವನು ಮನುಷ್ಯನನ್ನು ಹತ್ಯೆ ಮಾಡು ವವನ ಹಾಗಿದ್ದಾನೆ; ಕುರಿಮರಿಯನ್ನು ಬಲಿಯಾಗಿ ಕೊಡುವವನು ನಾಯ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ತ್ತಿಗೆಯನ್ನು ಕಡಿಯು ವವನ ಹಾಗಿದ್ದಾನೆ; ಕಾಣಿಕೆಯನ್ನು ಅರ್ಪಿಸುವವನು ಹಂದಿಯ ರಕ್ತವನ್ನು ಅರ್ಪಿಸುವವನ ಹ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ೂಪವನ್ನು ಸುಡುವವನು ವಿಗ್ರಹವನ್ನು ಆಶೀರ್ವದಿ ಸುವವನ ಹಾಗಿದ್ದಾನೆ. ಹೌದು, ಅವರು ಸ್ವಂತ ಮಾರ್ಗ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ುಕೊಂಡಿದ್ದಾರೆ; ಅವರ ಪ್ರಾಣವು ಅವರ ಅಸಹ್ಯವಾದವುಗಳಲ್ಲಿ ಹರ್ಷ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ಉಂಟು ಮಾಡುವ ಹೊಸ ಆಕಾಶವೂ ಹೊಸ ಭೂಮಿಯೂ ನನ್ನ ಮುಂದೆ ನೆಲೆಯಾಗಿರುವ ಪ್ರಕಾರವೇ ನಿಮ್ಮ ಸಂತಾನವೂ ನಿಮ್ಮ ಹೆಸ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ೆಯಾಗಿರುವದ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ಸಹ ಅವರ ಮೋಸಗಳನ್ನು ಆದುಕೊಂಡು ಅವರ ಭಯಗಳನ್ನು ಅವರ ಮೇಲೆ ಬರಮಾಡುವೆನು; ಯಾಕಂದರೆ ನಾನು ಕರೆಯಲು ಯಾರೂ ಉತ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ಿಲ್ಲ. ನಾನು ಮಾತನಾಡಲು ಅವರು ಕೇಳಲಿಲ್ಲ. ಆದರೆ ನನ್ನ ದೃಷ್ಟಿಯಲ್ಲಿ ಕೆಟ್ಟದ್ದನ್ನು ಮಾಡಿದರು. ನಾನು ಮೆಚ್ಚ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ಾದ ಮೇಲೆ ಒಂದು ಅಮಾವಾಸ್ಯೆಯಿಂದ ಇನ್ನೊಂದಕ್ಕೂ ಒಂದು ಸಬ್ಬತ್ತಿನಿಂದ ಇನ್ನೊಂದಕ್ಕೂ ಮನುಷ್ಯರೆಲ್ಲಾ ನ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ುವದಕ್ಕೆ ಬರುವರೆ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 ವಾಕ್ಯವನ್ನು ಕೇಳಿರಿ, ಆತನ ವಾಕ್ಯಕ್ಕೆ ನಡಗುವವರೇ, ನಿಮ್ಮ ಸಹೋದರರು ನಿಮ್ಮನ್ನು ಹಗೆಮಾಡಿ ನನ್ನ ಹೆಸರಿ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ಹೊರಗೆ ಹಾಕಿ--ಕರ್ತನು ಮಹಿಮೆ ಹೊಂದಲೆಂದು ಹೇಳಿ ದ್ದಾರೆ; ಆದರೆ ಆತನು ನಿಮ್ಮ ಸಂತೋಷಕ್ಕಾಗಿ ಕಾಣ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ವನು; ಅವರು ನಾಚಿಕೆ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ಟ್ಟಣ ದೊಳಗಿನ ಗದ್ದಲದ ಶಬ್ದವೂ ದೇವಾಲಯದೊಳಗಿಂದ ಸ್ವರವೂ ತನ್ನ ಶತ್ರುಗಳಿಗೆ ಮುಯ್ಯಿಗೆಮುಯ್ಯಿ ತೀರಿ ಸುವ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ರ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ು ಮುಂದೆ ಹೋಗಿ ನನಗೆ ವಿರೋಧವಾಗಿ ದ್ರೋಹ ಮಾಡಿದ ಮನುಷ್ಯರ ಹೆಣಗಳನ್ನು ನೋಡುವರು; ಯಾಕಂದರೆ ಅವರ ಹು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ುವದಿಲ್ಲ; ಅವರ ಬೆಂಕಿ ಆರುವದಿಲ್ಲ; ಅವರು ಎಲ್ಲಾ ಮನುಷ್ಯರಿಗೆ ಹೇಸಿಕೆಯ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ಳಿಗೆ ಪ್ರಸವವೇದನೆ ಆಗುವದಕ್ಕಿಂತ ಮುಂಚೆ ಹೆತ್ತಳು, ಅವಳಿಗೆ ನೋವು ಬರುವದಕ್ಕಿಂತ ಮುಂಚೆ ಗಂಡು ಮಗುವನ್ನು ಹೆತ್ತ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ಂಥಾದ್ದನ್ನು ಯಾರು ಕೇಳಿದ್ದಾರೆ? ಇಂಥವುಗಳನ್ನು ಯಾರು ನೋಡಿದ್ದಾರೆ? ಭೂಮಿ ಒಂದೇ ದಿವಸದಲ್ಲಿ ಹೆರುವಂತೆ ಮಾಡಿತ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ಥವಾ ಜನಾಂಗವು ಕ್ಷಣ ಮಾತ್ರದಲ್ಲಿ ಹುಟ್ಟೀತೇ? ಚೀಯೋನು ಪ್ರಸವವೇದನೆ ಪಟ್ಟಾಗಲೇ ತನ್ನ ಮಕ್ಕಳನ್ನು ಹೆತ್ತ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ಪ್ರಸವಕ್ಕೆ ತಂದ ಮೇಲೆ ಹೆರದಂತೆ ಮಾಡೆನೋ ಎಂದು ಕರ್ತನು ಹೇಳುತ್ತಾನೆ; ಇಲ್ಲವೆ ಹೆರುವಂತೆ ಮಾಡುವವನಾದ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ರ್ಭವನ್ನು ಮುಚ್ಚುವೆನೇ ಎಂದು ನಿನ್ನ ದೇವರ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ೆರೂಸಲೇಮಿನ ಸಂಗಡ ನೀವು ಸಂತೋಷಿ ಸಿರಿ, ಅವಳನ್ನು ಪ್ರೀತಿ ಮಾಡುವವರೆಲ್ಲರೇ, ಅವಳೊಂ ದಿಗೆ ಉಲ್ಲಾಸಪ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ಿಗೋಸ್ಕರ ದುಃಖಿಸಿದವ ರೆಲ್ಲರೇ, ಅವಳ ಸಂತೋಷಕ್ಕಾಗಿ ಆನಂದಪ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ಳ ಆದರಣೆಗಳ ಮೊಲೆ ಹೀರಿಕೊಂಡು ತೃಪ್ತಿ ಯಾಗುವ ಹಾಗೆ ಅವಳ ಸಮೃದ್ಧಿಯಾದ ವೈಭವ ದೊಂದಿಗೆ ಹಾಲನ್ನು ಕುಡ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ನಂದಗ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ಹೀಗೆ ಹೇಳುತ್ತಾನೆ--ಇಗೋ, ನಾನು ನದಿಯಂತೆ ಸಮಾಧಾನವನ್ನೂ ಹರಿಯುವ ಹಳ್ಳ ದಂತೆ ಜನಾಂಗಗಳ ವೈಭವವನ್ನೂ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ಬರಮಾಡುವೆನು; ಆಗ ನೀವು ಅವುಗಳನ್ನು ಹೀರಿ ಕೊಂಡು ಅವಳ ಪಕ್ಕೆಗಳಲ್ಲಿ ಹೊರಲ್ಪಡುವಿರಿ, ಅವಳ ಮೊಣಕಾಲು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ಡಿಸಲ್ಪಡುವಿ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ಒಬ್ಬ ನನ್ನು ಅವನ ತಾಯಿ ಆದರಿಸುವ ಪ್ರಕಾರವೇ ನಾನು ನಿಮ್ಮನ್ನು ಆದರಿಸುವೆನು; ಯೆರೂಸಲೇಮಿನಲ್ಲಿ ಆದ ರಣೆ ಹೊಂದ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ಅದನ್ನು ನೋಡುವಾಗ ನಿಮ್ಮ ಹೃದಯವು ಸಂತೋಷಿಸುವದು, ನಿಮ್ಮ ಎಲುಬು ಗಳು ಹಸಿರು ಪಲ್ಯದ ಹಾಗೆ ಚಿಗುರುವವು;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 ಆತನ ಸೇವಕನ ಕಡೆಗೂ ಆತನ ರೌದ್ರವು ಆತನ ಶತ್ರುಗಳ ಕಡೆಗೂ ಕಾಣ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ಗೋ, ಕರ್ತನು ಬೆಂಕಿಯೊಡನೆ ಬರುವನು. ಆತನ ರಥಗಳು ಬಿರುಗಾಳಿಯ ಹಾಗೆ ಇರುವವು; ಉಗ್ರದಿಂದ ತನ್ನ ಕೋಪ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್ನಿಜ್ವಾಲೆಗಳಿಂದ ತನ್ನ ಗದರಿಕೆ ಯನ್ನೂ ಸಲ್ಲಿಸುವದಕ್ಕಾಗಿಯೇ ಬ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ೆಂಕಿ ಯಿಂದಲೂ ತನ್ನ ಕತ್ತಿಯಿಂದಲೂ ಕರ್ತನು ಮನುಷ್ಯ ರಿಗೆಲ್ಲಾ ನ್ಯಾಯತೀರಿಸುವನು; ಕರ್ತನಿಂದ ಕೊಲ್ಲಲ್ಪಟ್ಟ 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ೇಕರಾಗ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ತೋಟಗಳ ಮಧ್ಯದಲ್ಲಿ ಒಂದು ಮರದ ಹಿಂದೆ ತಮ್ಮನ್ನು ಪರಿಶುದ್ಧ ಮಾಡಿ ಕೊಂಡು ಪವಿತ್ರಮಾಡಿಕೊಳ್ಳುವವರೂ ಹಂದಿ ಮಾಂಸ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ವಾದದ್ದನ್ನೂ ಇಲಿಯನ್ನೂ ತಿನ್ನು ವವರೂ ಒಟ್ಟಾಗಿ ದಹಿಸಲ್ಪಡುವರು 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ಅವರ ಕ್ರಿಯೆಗಳನ್ನೂ ಅವರ ಆಲೋಚನೆಗಳನ್ನೂ ಬಲ್ಲೆನು. ಎಲ್ಲಾ ಜನಾಂಗ ಗಳನ್ನೂ ಭಾಷೆಯವರನ್ನೂ ಇನ್ನು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ಟ್ಟಿಗೆ ಬರಮಾಡುವೆನು; ಆಗ ಅವರು ಬಂದು ನನ್ನ ಮಹಿ ಮೆಯನ್ನು ನೋ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2026-10-21T04:47:42Z</dcterms:created>
  <dcterms:modified xsi:type="dcterms:W3CDTF">2026-10-21T04:47:42Z</dcterms:modified>
  <dc:title>ಯೆಶಾಯನು : 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