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இதோ, பரலோகத்தில் திறக்கப்பட்டிருந்த ஒரு வாசலைக் கண்டேன். முன்னே எக்காளசத்தம்போல என்னுடனே பேச நான் கேட்டிருந்த சத்தமானது: இங்கே ஏறிவா, இவைகளுக்குப்பின்பு சம்பவிக்கவேண்டியவைகளை உனக்குக் காண்பிப்பேன் என்று விளம்பின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இதோ, பரலோகத்தில் திறக்கப்பட்டிருந்த ஒரு வாசலைக் கண்டேன். முன்னே எக்காளசத்தம்போல என்னுடனே பேச நான் கேட்டிருந்த சத்தமானது: இங்கே ஏறிவா, இவைகளுக்குப்பின்பு சம்பவிக்கவேண்டியவைகளை உனக்குக் காண்பிப்பேன் என்று விளம்பின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இதோ, பரலோகத்தில் திறக்கப்பட்டிருந்த ஒரு வாசலைக் கண்டேன். முன்னே எக்காளசத்தம்போல என்னுடனே பேச நான் கேட்டிருந்த சத்தமானது: இங்கே ஏறிவா, இவைகளுக்குப்பின்பு சம்பவிக்கவேண்டியவைகளை உனக்குக் காண்பிப்பேன் என்று விளம்பின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டனே ஆவிக்குள்ளானேன்; அப்பொழுது, இதோ, வானத்தில் ஒரு சிங்காசனம் வைக்கப்பட்டிருந்தது, அந்தச் சிங்காசனத்தின்மேல் ஒருவர் வீற்றிருந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டனே ஆவிக்குள்ளானேன்; அப்பொழுது, இதோ, வானத்தில் ஒரு சிங்காசனம் வைக்கப்பட்டிருந்தது, அந்தச் சிங்காசனத்தின்மேல் ஒருவர் வீற்றிருந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ீற்றிருந்தவர், பார்வைக்கு வச்சிரக்கல்லுக்கும் பதுமராகத்துக்கும் ஒப்பாயிருந்தார்; அந்தச் சிங்காசனத்தைச்சுற்றி ஒரு வானவில்லிருந்தது; அதுபார்வைக்கு மரகதம்போல தோன்ற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ீற்றிருந்தவர், பார்வைக்கு வச்சிரக்கல்லுக்கும் பதுமராகத்துக்கும் ஒப்பாயிருந்தார்; அந்தச் சிங்காசனத்தைச்சுற்றி ஒரு வானவில்லிருந்தது; அதுபார்வைக்கு மரகதம்போல தோன்ற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ச் சிங்காசனத்தைச் சூழ இருபத்துநான்கு சிங்காசனங்களிருந்தன; இருபத்துநான்கு மூப்பர்கள் வெண்வஸ்திரந்தரித்து, தங்கள் சிரசுகளில் பொன்முடி சூடி அந்தச் சிங்காசனங்களின்மேல் உட்கார்ந்திருக்கக்கண்ட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ச் சிங்காசனத்தைச் சூழ இருபத்துநான்கு சிங்காசனங்களிருந்தன; இருபத்துநான்கு மூப்பர்கள் வெண்வஸ்திரந்தரித்து, தங்கள் சிரசுகளில் பொன்முடி சூடி அந்தச் சிங்காசனங்களின்மேல் உட்கார்ந்திருக்கக்கண்ட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ச் சிங்காசனத்திலிருந்து மின்னல்களும் இடிமுழக்கங்களும் சத்தங்களும் புறப்பட்டன; தேவனுடைய ஏழு ஆவிகளாகிய ஏழு அக்கினி தீபங்கள் சிங்காசனத்திற்கு முன்பாக எரிந்துகொண்டிருந்தன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ச் சிங்காசனத்திலிருந்து மின்னல்களும் இடிமுழக்கங்களும் சத்தங்களும் புறப்பட்டன; தேவனுடைய ஏழு ஆவிகளாகிய ஏழு அக்கினி தீபங்கள் சிங்காசனத்திற்கு முன்பாக எரிந்துகொண்டிருந்தன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ச் சிங்காசனத்திற்கு முன்பாகப் பளிங்குக்கொப்பான கண்ணாடிக்கடலிருந்தது; அந்தச் சிங்காசனத்தின் மத்தியிலும் அந்தச் சிங்காசனத்தைச் சுற்றிலும் நான்கு ஜீவன்களிருந்தன, அவைகள் முன்புறத்திலும் பின்புறத்திலும் கண்களால் நிறைந்திருந்தன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ச் சிங்காசனத்திற்கு முன்பாகப் பளிங்குக்கொப்பான கண்ணாடிக்கடலிருந்தது; அந்தச் சிங்காசனத்தின் மத்தியிலும் அந்தச் சிங்காசனத்தைச் சுற்றிலும் நான்கு ஜீவன்களிருந்தன, அவைகள் முன்புறத்திலும் பின்புறத்திலும் கண்களால் நிறைந்திருந்தன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தலாம் ஜீவன் சிங்கத்திற்கொப்பாகவும், இரண்டாம் ஜீவன் காளைக்கொப்பாகவும், மூன்றாம் ஜீவன் மனுஷமுகம்போன்ற முகமுள்ளதாகவும், நான்காம் ஜீவன் பறக்கிற கழுகுக்கு ஒப்பாகவுமிருந்தன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தலாம் ஜீவன் சிங்கத்திற்கொப்பாகவும், இரண்டாம் ஜீவன் காளைக்கொப்பாகவும், மூன்றாம் ஜீவன் மனுஷமுகம்போன்ற முகமுள்ளதாகவும், நான்காம் ஜீவன் பறக்கிற கழுகுக்கு ஒப்பாகவுமிருந்தன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நான்கு ஜீவன்களிலும் ஒவ்வொன்று அவ்வாறு சிறகுகளுள்ளவைகளும், சுற்றிலும் உள்ளேயும் கண்களால் நிறைந்தவைகளுமாயிருந்தன. அவைகள்: இருந்தவரும் இருக்கிறவரும் வருகிறவருமாகிய சர்வவல்லமையுள்ள தேவனாகிய கர்த்தர் பரிசுத்தர் பரிசுத்தர் பரிசுத்தர் என்று இரவும் பகலும் ஓய்வில்லாமல் சொல்லிக்கொண்டிருந்தன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நான்கு ஜீவன்களிலும் ஒவ்வொன்று அவ்வாறு சிறகுகளுள்ளவைகளும், சுற்றிலும் உள்ளேயும் கண்களால் நிறைந்தவைகளுமாயிருந்தன. அவைகள்: இருந்தவரும் இருக்கிறவரும் வருகிறவருமாகிய சர்வவல்லமையுள்ள தேவனாகிய கர்த்தர் பரிசுத்தர் பரிசுத்தர் பரிசுத்தர் என்று இரவும் பகலும் ஓய்வில்லாமல் சொல்லிக்கொண்டிருந்தன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நான்கு ஜீவன்களிலும் ஒவ்வொன்று அவ்வாறு சிறகுகளுள்ளவைகளும், சுற்றிலும் உள்ளேயும் கண்களால் நிறைந்தவைகளுமாயிருந்தன. அவைகள்: இருந்தவரும் இருக்கிறவரும் வருகிறவருமாகிய சர்வவல்லமையுள்ள தேவனாகிய கர்த்தர் பரிசுத்தர் பரிசுத்தர் பரிசுத்தர் என்று இரவும் பகலும் ஓய்வில்லாமல் சொல்லிக்கொண்டிருந்தன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, சிங்காசனத்தின்மேல் வீற்றிருந்து, சதாகாலங்களிலும் உயிரோடிருக்கிறவருக்கு அந்த ஜீவன்கள், மகிமையையும் கனத்தையும் ஸ்தோத்திரத்தையும் செலுத்தும்போ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, சிங்காசனத்தின்மேல் வீற்றிருந்து, சதாகாலங்களிலும் உயிரோடிருக்கிறவருக்கு அந்த ஜீவன்கள், மகிமையையும் கனத்தையும் ஸ்தோத்திரத்தையும் செலுத்தும்போ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ுபத்துநான்கு மூப்பர்களும் சிங்காசனத்தின்மேல் வீற்றிருக்கிறவருக்கு முன்பாக வணக்கமாய் விழுந்து, சதாகாலங்களிலும் உயிரோடிருக்கிறவரைத் தொழுதுகொண்டு, தங்கள் கிரீடங்களைச் சிங்காசனத்திற்குமுன்பாக வைத்து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ுபத்துநான்கு மூப்பர்களும் சிங்காசனத்தின்மேல் வீற்றிருக்கிறவருக்கு முன்பாக வணக்கமாய் விழுந்து, சதாகாலங்களிலும் உயிரோடிருக்கிறவரைத் தொழுதுகொண்டு, தங்கள் கிரீடங்களைச் சிங்காசனத்திற்குமுன்பாக வைத்து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தேவரீர், மகிமையையும் கனத்தையும் வல்லமையையும் பெற்றுக்கொள்ளுகிறதற்குப் பாத்திரராயிருக்கிறீர், நீரே சகலத்தையும் சிருஷ்டித்தீர், உம்முடைய சித்தத்தினாலே அவைகள் உண்டாயிருக்கிறவைகளும் சிருஷ்டிக்கப்பட்டவைகளுமாயிருக்கிறது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தேவரீர், மகிமையையும் கனத்தையும் வல்லமையையும் பெற்றுக்கொள்ளுகிறதற்குப் பாத்திரராயிருக்கிறீர், நீரே சகலத்தையும் சிருஷ்டித்தீர், உம்முடைய சித்தத்தினாலே அவைகள் உண்டாயிருக்கிறவைகளும் சிருஷ்டிக்கப்பட்டவைகளுமாயிருக்கிறது என்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25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ಾದ ಮೇಲೆ ನಾನು ನೋಡಿದಾಗ ಇಗೋ, ಪರಲೋಕದಲ್ಲಿ ತೆರೆದಿದ್ದ ಬಾಗಿಲು ಕಾಣಿಸಿತು; ನನ್ನ ಸಂಗಡ ತುತೂರಿಯು ಮಾತನಾಡುತ್ತದೊ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ಬಂತೆ ನಾನು ಮೊದಲು ಕೇಳಿದ್ದ ಧ್ವನಿಯು ನನಗೆ ಕೇಳಿಸಿತು; ಅದು--ಇಲ್ಲಿಗೆ ಮೇಲಕ್ಕೇರಿ ಬಾ, ಮುಂದೆ ಆಗತಕ್ಕ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ನಿನಗೆ ತೋರಿ 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ೂಡಲೆ ನಾನು ಆತ್ಮವಶ ನಾದೆನು; ಆಗ ಇಗೋ, ಪರಲೋಕದಲ್ಲಿ ಒಂದು ಸಿಂಹಾಸನವಿತ್ತು; ಸಿಂಹಾಸನದ ಮೇಲೆ ಒಬ್ಬಾ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ೂತಿದ್ದಾತನು ಸೂರ್ಯಕಾಂತ ಪದ್ಮರಾಗ ಕಲ್ಲುಗಳಂತೆ ಕಾಣುತ್ತಿದ್ದನು; ಸಿಂಹಾಸನದ ಸುತ್ತಲೂ ಪಚ್ಚೆಯಂತೆ ತೋರುತ್ತ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ಳೆ ಬಿಲ್ಲು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ದಲ್ಲದೆ ಸಿಂಹಾಸನದ ಸುತ್ತಲೂ ಇಪ್ಪತ್ತನಾಲ್ಕು ಆಸನಗಳಿದ್ದವು; ಆ ಆಸನಗಳ ಮೇಲೆ ಬಿಳೀ ವಸ್ತ್ರ ಧರಿಸಿಕೊಂಡ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ಪ್ಪತ್ತು ನಾಲ್ಕು ಮಂದಿ ಹಿರಿಯರು ಕೂತಿದ್ದರು; ಅವರ ತಲೆಗಳ ಮೇಲೆ ಚಿನ್ನದ ಕಿರೀಟ ಗಳ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ಿಂಹಾಸನದೊಳಗಿಂದ ಮಿಂಚುಗಳೂ ಗುಡುಗುಗಳೂ ಶಬ್ದಗಳೂ ಹೊರಟವು; ಅದರ ಮುಂದೆ ದೇವರ ಏಳು ಆತ್ಮಗಳಾಗಿರುವ ಏಳು ಬೆಂಕ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ೀಪಗಳು ಉರಿಯುತ್ತ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ದಲ್ಲದೆ ಸಿಂಹಾಸನದ ಮುಂದೆ ಸ್ಫಟಿಕಕ್ಕೆ ಸಮಾನವಾದ ಗಾಜಿನ ಸಮುದ್ರವಿದ್ದ ಹಾಗೆ ಇತ್ತು. ಸಿಂಹಾಸನದ ಮಧ್ಯದಲ್ಲಿ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 ಸುತ್ತಲೂ ನಾಲ್ಕು ಜೀವಿಗಳಿದ್ದವು; ಅವುಗಳಿಗೆ ಹಿಂದೆ ಯೂ ಮುಂದೆಯೂ ತುಂಬಾ ಕಣ್ಣುಗಳ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ಮೊದಲನೆಯ ಜೀವಿಯು, ಸಿಂಹದಂತಿತ್ತು, ಎರಡ ನೆಯ ಜೀವಿಯು ಹೋರಿಯಂತಿತ್ತು; ಮೂರನೆಯ ಜೀವಿಯ ಮುಖವು ಮನುಷ್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ಖದಂತಿತ್ತು; ನಾಲ್ಕನೆಯ ಜೀವಿಯು ಹಾರುವ ಗರುಡ ಪಕ್ಷಿಯಂತ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 ನಾಲ್ಕು ಜೀವಿಗಳೊಳಗೆ ಒಂದೊಂದಕ್ಕೆ ಆರಾರು ರೆಕ್ಕೆಗಳಿದ್ದವು; ಅವುಗಳಿಗೆ ತುಂಬಾ ಕಣ್ಣುಗಳಿದ್ದವು; ಆ ಜೀವಿ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ಲಿರುಳು ವಿಶ್ರಮಿಸಿಕೊಳ್ಳದೆ-- ಇದ್ದಾತನು ಇರುವಾತನೂ ಬರುವಾತನೂ ಸರ್ವಶಕ್ತ ನಾಗಿರುವ ದೇವರಾದ ಕರ್ತನು ಪರಿಶುದ್ಧನು ಪ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ುದ್ಧನು ಪರಿಶುದ್ಧನು ಎಂದು ಹ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ಯುಗ ಯುಗಾಂತರಗಳಲ್ಲಿಯೂ ಜೀವಿಸುವಾತನಾಗಿ ಸಿಂಹಾ ಸನದ ಮೇಲೆ ಕೂತಿರುವಾತನಿಗೆ ಆ ಜೀವಿಗಳು ಪ್ರಭಾವಮಾನ ಕೃತಜ್ಞತ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ಲ್ಲಿಸುತ್ತ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ಆ ಇಪ್ಪತ್ತನಾಲ್ಕು ಮಂದಿ ಹಿರಿಯರು ಸಿಂಹಾಸನದ ಮೇಲೆ ಕೂತಿದ್ದಾತನ ಮುಂದೆ ಅಡ್ಡಬಿದ್ದು ತಮ್ಮ ಕಿರೀಟ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ಂಹಾಸನದ ಮುಂದೆ ಹಾಕಿ ಯುಗಯುಗಾಂತರ ಗಳಲ್ಲಿಯೂ ಜೀವಿಸುವಾತನನ್ನು ಆರಾಧಿಸುತ್ತಾ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ಓ ಕರ್ತನೇ, ನೀನು ಪ್ರಭಾವ ಮಾನಬಲಗಳನ್ನು ಹೊಂದುವದಕ್ಕೆ ಯೋಗ್ಯನಾಗಿದ್ದೀ; ಯಾಕಂದರೆ ಸಮಸ್ತವನ್ನು ಸೃಷ್ಟಿಸಿದಾ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ೇ. ಅವು ನಿನ್ನ ಚಿತ್ತ ದಂತೆ ಉಂಟಾಗಿ ಸೃಷ್ಟಿಸಲ್ಪಟ್ಟವು ಎಂದು ಹೇ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2026-10-22T10:50:42Z</dcterms:created>
  <dcterms:modified xsi:type="dcterms:W3CDTF">2026-10-22T10:50:42Z</dcterms:modified>
  <dc:title>ಪ್ರಕಟನೆ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