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க்கு ஒத்தாசை வரும் பர்வதங்களுக்கு நேராக என் கண்களை ஏறெட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னத்தையும் பூமியையும் உண்டாக்கின கர்த்தரிடத்திலிருந்து எனக்கு ஒத்தாசை வர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காலைத் தள்ளாடவொட்டார்; உன்னைக் காக்கிறவர் உறங்க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காலைத் தள்ளாடவொட்டார்; உன்னைக் காக்கிறவர் உறங்க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இஸ்ரவேலைக் காக்கிறவர் உறங்குவதுமில்லை தூங்குகிறதும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உன்னைக் காக்கிறவர்; கர்த்தர் உன் வலதுபக்கத்திலே உனக்கு நிழலாயிரு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கலிலே வெயிலாகிலும், இரவிலே நிலவாகிலும் உன்னைச் சேதப்படுத்துவ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உன்னை எல்லாத் தீங்குக்கும் விலக்கிக் காப்பார்; அவர் உன் ஆத்துமாவைக் காப்பாற்ற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உன் போக்கையும் உன் வரத்தையும் இதுமுதற்கொண்டு என்றைக்குங் கா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ું પર્વતો તરફ મારી આંખો ઊંચી કરું છું, મને સહાય ક્યાંથી મળ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કાશ અને પૃથ્વી ઉત્પન્ન કરનાર યહોવા પાસેથી મને સહાય મ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તમને ઠોકર ખાવા દેશે નહિ, કે લપસવા દેશે નહિ. તે જે તમારી દેખરેખ રાખે છે તે ઘસઘસાટ ઊંઘી જન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ુઓ, ઇસ્રાએલનો જે રક્ષક છે તે ઊંઘતો નથી અને નિદ્રાવશ થ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 જમણે હાથે તમારી ઉપર પોતાની છાયા પાડશે; યહોવા તમારા રક્ષ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ખ નહિ પહોચાડ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, તારું દરેક આપત્તિઓમાં રક્ષણ કરશે. યહોવા તમારા આત્માની સંભાળ ર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ે જે બધું કરશો તેમા યહોવા તમારી પર નજર રાખશે. તે હમણાંથી તે સર્વકાળ સુધી તમારી દેખરેખ ર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2026-10-20T09:22:22Z</dcterms:created>
  <dcterms:modified xsi:type="dcterms:W3CDTF">2026-10-20T09:22:22Z</dcterms:modified>
  <dc:title>ગીતશાસ્ત્ર : 121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