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ியாயஞ்செய்கிற மனுஷனைக் கண்டுபிடிப்பீர்களோ என்றும், சத்தியத்தைத் தேடுகிறவன் உண்டோ என்றும், எருசலேமின் தெருக்களிலே திரிந்துபார்த்து, விசாரித்து, அதின் வீதிகளிலே தேடுங்கள்; காண்பீர்களானால் அதற்கு மன்னிப்புத் தருவ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ியாயஞ்செய்கிற மனுஷனைக் கண்டுபிடிப்பீர்களோ என்றும், சத்தியத்தைத் தேடுகிறவன் உண்டோ என்றும், எருசலேமின் தெருக்களிலே திரிந்துபார்த்து, விசாரித்து, அதின் வீதிகளிலே தேடுங்கள்; காண்பீர்களானால் அதற்கு மன்னிப்புத் தரு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: கர்த்தருடைய ஜீவனைக்கொண்டு சொல்லுகிறோம் என்றாலும், பொய்யாணையிடுகிறார்கள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உம்முடைய கண்கள் சத்தியத்தை அல்லவோ நோக்குகின்றது; அவர்களை அடிக்கிறீர், ஆனாலும் அவர்களுக்கு நோகாது; அவர்களை நிர்மூலமாக்குகிறீர், ஆனாலும் புத்தியை ஏற்றுக்கொள்ளமாட்டோம் என்கிறார்கள்; தங்கள் முகங்களைக் கன்மலையைப்பார்க்கிலும் கெட்டியாக்கி, திரும்பமாட்டோம் என்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உம்முடைய கண்கள் சத்தியத்தை அல்லவோ நோக்குகின்றது; அவர்களை அடிக்கிறீர், ஆனாலும் அவர்களுக்கு நோகாது; அவர்களை நிர்மூலமாக்குகிறீர், ஆனாலும் புத்தியை ஏற்றுக்கொள்ளமாட்டோம் என்கிறார்கள்; தங்கள் முகங்களைக் கன்மலையைப்பார்க்கிலும் கெட்டியாக்கி, திரும்பமாட்டோம் என்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உம்முடைய கண்கள் சத்தியத்தை அல்லவோ நோக்குகின்றது; அவர்களை அடிக்கிறீர், ஆனாலும் அவர்களுக்கு நோகாது; அவர்களை நிர்மூலமாக்குகிறீர், ஆனாலும் புத்தியை ஏற்றுக்கொள்ளமாட்டோம் என்கிறார்கள்; தங்கள் முகங்களைக் கன்மலையைப்பார்க்கிலும் கெட்டியாக்கி, திரும்பமாட்டோம் என்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நான்: இவர்கள் நீசராமே, இவர்கள் மதியற்றவர்கள்; கர்த்தருடைய வழியையும், தங்கள் தேவனுடைய நியாயத்தையும் அறியாதிருக்கிறார்கள் என்றும்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நான்: இவர்கள் நீசராமே, இவர்கள் மதியற்றவர்கள்; கர்த்தருடைய வழியையும், தங்கள் தேவனுடைய நியாயத்தையும் அறியாதிருக்கிறார்கள் என்றும்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பெரியோர்களிடத்திலே போய், அவர்களோடே பேசுவேன்; அவர்கள் கர்த்தருடைய வழியையும், தங்கள் தேவனுடைய நியாயத்தையும் அறிவார்களென்றும் சொன்னேன்; அவர்களோ ஏகமாய் நுகத்தடியை முறித்து, கட்டுகளை அறுத்துப்போட்ட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பெரியோர்களிடத்திலே போய், அவர்களோடே பேசுவேன்; அவர்கள் கர்த்தருடைய வழியையும், தங்கள் தேவனுடைய நியாயத்தையும் அறிவார்களென்றும் சொன்னேன்; அவர்களோ ஏகமாய் நுகத்தடியை முறித்து, கட்டுகளை அறுத்துப்போட்ட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பெரியோர்களிடத்திலே போய், அவர்களோடே பேசுவேன்; அவர்கள் கர்த்தருடைய வழியையும், தங்கள் தேவனுடைய நியாயத்தையும் அறிவார்களென்றும் சொன்னேன்; அவர்களோ ஏகமாய் நுகத்தடியை முறித்து, கட்டுகளை அறுத்துப்போட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காட்டிலிருந்து வரும் சிங்கம் அவர்களைக் கொல்லும், வனாந்தரத்திலுள்ள ஓநாய்கள் அவர்களைப் பீறும், சிவிங்கி அவர்கள் பட்டணங்களின்மேல் நோக்கமாயிருக்கும்; அவைகளிலிருந்து புறப்படுகிறவன் எவனும் பீறப்படுவான்; அவர்கள் மீறுதல்கள் பெருகி, அவர்கள் சீர்கேடுகள் அதிகரித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காட்டிலிருந்து வரும் சிங்கம் அவர்களைக் கொல்லும், வனாந்தரத்திலுள்ள ஓநாய்கள் அவர்களைப் பீறும், சிவிங்கி அவர்கள் பட்டணங்களின்மேல் நோக்கமாயிருக்கும்; அவைகளிலிருந்து புறப்படுகிறவன் எவனும் பீறப்படுவான்; அவர்கள் மீறுதல்கள் பெருகி, அவர்கள் சீர்கேடுகள் அதிகரித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காட்டிலிருந்து வரும் சிங்கம் அவர்களைக் கொல்லும், வனாந்தரத்திலுள்ள ஓநாய்கள் அவர்களைப் பீறும், சிவிங்கி அவர்கள் பட்டணங்களின்மேல் நோக்கமாயிருக்கும்; அவைகளிலிருந்து புறப்படுகிறவன் எவனும் பீறப்படுவான்; அவர்கள் மீறுதல்கள் பெருகி, அவர்கள் சீர்கேடுகள் அதிகரித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வைகளை நான் உனக்கு மன்னிப்பது எப்படி? உன் பிள்ளைகள் என்னை விட்டுவிட்டு, தெய்வம் அல்லாதவைகள்பேரில் ஆணையிடுகிறார்கள்; நான் திருப்தியாக்கின அவர்கள் விபசாரம்பண்ணி வேசிவீட்டிலே கூட்டங்கூடுகிறார்கள்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வைகளை நான் உனக்கு மன்னிப்பது எப்படி? உன் பிள்ளைகள் என்னை விட்டுவிட்டு, தெய்வம் அல்லாதவைகள்பேரில் ஆணையிடுகிறார்கள்; நான் திருப்தியாக்கின அவர்கள் விபசாரம்பண்ணி வேசிவீட்டிலே கூட்டங்கூடுகிறார்கள்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கொழுத்த குதிரைகளைப்போல் காலமே எழும்பி, அவனவன் தன்தன் அயலானுடைய பெண்ஜாதியின் பின்னாலே கனைக்கி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ை விசாரியாதிருப்பேனோ? இப்படிப்பட்ட ஜாதிக்கு என் ஆத்துமா நீதியைச் சரிக்கட்டாதிருக்குமோ என்று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ை விசாரியாதிருப்பேனோ? இப்படிப்பட்ட ஜாதிக்கு என் ஆத்துமா நீதியைச் சரிக்கட்டாதிருக்குமோ என்று கர்த்த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ன் மதில்கள்மேலேறி அழித்துப்போடுங்கள், ஆனாலும் சர்வசங்காரம் செய்யாதிருங்கள்; அதின் கொத்தளங்களை இடித்துப்போடுங்கள்; அவைகள் கர்த்தருடையவைகள் அல்ல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ன் மதில்கள்மேலேறி அழித்துப்போடுங்கள், ஆனாலும் சர்வசங்காரம் செய்யாதிருங்கள்; அதின் கொத்தளங்களை இடித்துப்போடுங்கள்; அவைகள் கர்த்தருடையவைகள் அல்ல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் வம்சத்தாரும், யூதா வம்சத்தாரும் எனக்கு விரோதமாய் மிகுதியும் துரோகம்பண்ணினார்கள் என்று கர்த்த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அப்படிப்பட்டவர் அல்லவென்றும், பொல்லாப்பு நம்மேல் வராது, நாம் பட்டயத்தையாகிலும், பஞ்சத்தையாகிலும் காண்பதில்லையென்ற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ீர்க்கதரிசிகள் காற்றாய்ப்போவார்கள்; திருவாக்கு அவர்களில் இல்லை; அவர்களுக்கே அப்படி ஆகக்கடவதென்றும், அவர்கள் சொல்லிக் கர்த்தரை மறுதலித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ீர்க்கதரிசிகள் காற்றாய்ப்போவார்கள்; திருவாக்கு அவர்களில் இல்லை; அவர்களுக்கே அப்படி ஆகக்கடவதென்றும், அவர்கள் சொல்லிக் கர்த்தரை மறுதலித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சேனைகளின் தேவனாகி கர்த்தர் சொல்லுகிறது என்னவென்றால்: நீங்கள் இந்த வார்த்தையைச் சொன்னபடியினால், இதோ, நான் உன் வாயிலிட்ட என் வார்த்தைகளை அக்கினியும், இந்த ஜனத்தை விறகும் ஆக்குவேன், அது இவர்களைப் பட்சி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சேனைகளின் தேவனாகி கர்த்தர் சொல்லுகிறது என்னவென்றால்: நீங்கள் இந்த வார்த்தையைச் சொன்னபடியினால், இதோ, நான் உன் வாயிலிட்ட என் வார்த்தைகளை அக்கினியும், இந்த ஜனத்தை விறகும் ஆக்குவேன், அது இவர்களைப் பட்சி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சேனைகளின் தேவனாகி கர்த்தர் சொல்லுகிறது என்னவென்றால்: நீங்கள் இந்த வார்த்தையைச் சொன்னபடியினால், இதோ, நான் உன் வாயிலிட்ட என் வார்த்தைகளை அக்கினியும், இந்த ஜனத்தை விறகும் ஆக்குவேன், அது இவர்களைப் பட்சிக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வம்சத்தாரே, இதோ, தூரத்திலிருந்து நான் உங்கள்மேல் ஒரு ஜாதியைக் கொண்டுவருவேன் என்று கர்த்தர் சொல்லுகிறார்; அது பலத்த ஜாதி, அது பூர்வகாலத்து ஜாதி, அவர்கள் நீ அறியாத பாஷையைப் பேசும் ஜாதி, அவர்கள் பேசுகிறது இன்னதென்று உனக்கு விளங்கா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வம்சத்தாரே, இதோ, தூரத்திலிருந்து நான் உங்கள்மேல் ஒரு ஜாதியைக் கொண்டுவருவேன் என்று கர்த்தர் சொல்லுகிறார்; அது பலத்த ஜாதி, அது பூர்வகாலத்து ஜாதி, அவர்கள் நீ அறியாத பாஷையைப் பேசும் ஜாதி, அவர்கள் பேசுகிறது இன்னதென்று உனக்கு விளங்கா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ிறந்த பிரேதக்குழிகளைப்போல் அவர்கள் அம்பறாத்தூணிகள் இருக்கும்; அவர்கள் அனைவரும் பாக்கிரமசாலி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உன் குமாரரும் உன் குமாரத்திகளும் சாப்பிடவேண்டிய உன் விளைச்சலையும் உன் அப்பத்தையும் சாப்பிட்டு, உன் ஆடுகளையும் உன் மாடுகளையும் பட்சித்து, உன் திராட்சப்பழங்களையும் உன் அத்திப்பழங்களையும் சாப்பிட்டு, நீ நம்பின உன்னுடைய அரணான பட்டணங்களைப் பட்டயத்தாலே வெறுமையாக்குவ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உன் குமாரரும் உன் குமாரத்திகளும் சாப்பிடவேண்டிய உன் விளைச்சலையும் உன் அப்பத்தையும் சாப்பிட்டு, உன் ஆடுகளையும் உன் மாடுகளையும் பட்சித்து, உன் திராட்சப்பழங்களையும் உன் அத்திப்பழங்களையும் சாப்பிட்டு, நீ நம்பின உன்னுடைய அரணான பட்டணங்களைப் பட்டயத்தாலே வெறுமையாக்குவ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உன் குமாரரும் உன் குமாரத்திகளும் சாப்பிடவேண்டிய உன் விளைச்சலையும் உன் அப்பத்தையும் சாப்பிட்டு, உன் ஆடுகளையும் உன் மாடுகளையும் பட்சித்து, உன் திராட்சப்பழங்களையும் உன் அத்திப்பழங்களையும் சாப்பிட்டு, நீ நம்பின உன்னுடைய அரணான பட்டணங்களைப் பட்டயத்தாலே வெறுமையாக்குவ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ிலும் நான் அந்நாட்களிலும் உங்களைச் சர்வசங்காரம் செய்யாதிருப்பேன் என்று கர்த்தர் சொல்லுகிறார்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ங்கள் தேவனாகிய கர்த்தர் எங்களுக்கு இவைகளையெல்லாம் எதினிமித்தம் செய்தார் என்று நீங்கள் கேட்டால், அப்பொழுது நீ அவர்களைப் பார்த்து நீங்கள் என்னைவிட்டு, உங்களுடைய தேசத்திலே அந்நிய தேவர்களைச் சேவித்ததுபோல, உங்களுடையதல்லாத தேசத்திலே அந்நியர்களைச் சேவிப்பீர்களென்று சொல்வாயாக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ங்கள் தேவனாகிய கர்த்தர் எங்களுக்கு இவைகளையெல்லாம் எதினிமித்தம் செய்தார் என்று நீங்கள் கேட்டால், அப்பொழுது நீ அவர்களைப் பார்த்து நீங்கள் என்னைவிட்டு, உங்களுடைய தேசத்திலே அந்நிய தேவர்களைச் சேவித்ததுபோல, உங்களுடையதல்லாத தேசத்திலே அந்நியர்களைச் சேவிப்பீர்களென்று சொல்வாயாக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ங்கள் தேவனாகிய கர்த்தர் எங்களுக்கு இவைகளையெல்லாம் எதினிமித்தம் செய்தார் என்று நீங்கள் கேட்டால், அப்பொழுது நீ அவர்களைப் பார்த்து நீங்கள் என்னைவிட்டு, உங்களுடைய தேசத்திலே அந்நிய தேவர்களைச் சேவித்ததுபோல, உங்களுடையதல்லாத தேசத்திலே அந்நியர்களைச் சேவிப்பீர்களென்று சொல்வாயாக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் யாக்கோபின் வீட்டிலே அறிவித்து, யூதாவிலே சொல்லிக் கூறவேண்டியது என்னவென்றால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ண்கள் இருந்தும் காணாமலும், காதுகள் இருந்தும் கேளாமலுமிருக்கிற அறிவில்லாத ஜனங்களே, கேளுங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க்குப் பயப்படாதிருப்பீர்களோ என்று கர்த்தர் சொல்லுகிறார்; அலைகள் மோதியடித்தாலும் மேற்கொள்ளாதபடிக்கும், அவைகள் இரைந்தாலும் கடவாதபடிக்கும், கடக்கக் கூடாத நித்திய பிரமாணமாக சமுத்திரத்தின் மணலை எல்லையாய் வைத்திருக்கிறவராகிய எனக்குமுன்பாக அதிராதிருப்பீர்களோ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க்குப் பயப்படாதிருப்பீர்களோ என்று கர்த்தர் சொல்லுகிறார்; அலைகள் மோதியடித்தாலும் மேற்கொள்ளாதபடிக்கும், அவைகள் இரைந்தாலும் கடவாதபடிக்கும், கடக்கக் கூடாத நித்திய பிரமாணமாக சமுத்திரத்தின் மணலை எல்லையாய் வைத்திருக்கிறவராகிய எனக்குமுன்பாக அதிராதிருப்பீர்களோ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க்குப் பயப்படாதிருப்பீர்களோ என்று கர்த்தர் சொல்லுகிறார்; அலைகள் மோதியடித்தாலும் மேற்கொள்ளாதபடிக்கும், அவைகள் இரைந்தாலும் கடவாதபடிக்கும், கடக்கக் கூடாத நித்திய பிரமாணமாக சமுத்திரத்தின் மணலை எல்லையாய் வைத்திருக்கிறவராகிய எனக்குமுன்பாக அதிராதிருப்பீர்களோ?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ந்த ஜனங்களோ முரட்டாட்டமும் கலகமுமான இருதயமுள்ளவர்கள்; முரட்டாட்டம்பண்ணிப் போய்விடுகி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ந்தப் பருவத்திலே எங்களுக்கு மழையையும், முன்மாரியையும் பின்மாரியையும் கொடுத்து, அறுப்புக்கு நியமித்த வாரங்களை எங்களுக்குத் தற்காக்கிற எங்கள் தேவனாகிய கர்த்தருக்குப் பயந்திருப்போம் என்று அவர்கள் தங்கள் இருதயத்திலே சொல்லுகிறதி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ந்தப் பருவத்திலே எங்களுக்கு மழையையும், முன்மாரியையும் பின்மாரியையும் கொடுத்து, அறுப்புக்கு நியமித்த வாரங்களை எங்களுக்குத் தற்காக்கிற எங்கள் தேவனாகிய கர்த்தருக்குப் பயந்திருப்போம் என்று அவர்கள் தங்கள் இருதயத்திலே சொல்லுகிறதில்லை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ந்தப் பருவத்திலே எங்களுக்கு மழையையும், முன்மாரியையும் பின்மாரியையும் கொடுத்து, அறுப்புக்கு நியமித்த வாரங்களை எங்களுக்குத் தற்காக்கிற எங்கள் தேவனாகிய கர்த்தருக்குப் பயந்திருப்போம் என்று அவர்கள் தங்கள் இருதயத்திலே சொல்லுகிறதில்லை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ங்கள் அக்கிரமங்கள் இவைகளை விலக்கி, உங்கள் பாவங்கள் உங்களுக்கு நன்மையை வரவொட்டாதிருக்கிற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ுருவிபிடிக்கிறவர்கள் பதுங்குகிறது போல் பதுங்கி, மனுஷரைப் பிடிக்கக் கண்ணிகளை வைக்கிற துன்மார்க்கர் என் ஜனங்களில் காணப்படுகிற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ுருவிபிடிக்கிறவர்கள் பதுங்குகிறது போல் பதுங்கி, மனுஷரைப் பிடிக்கக் கண்ணிகளை வைக்கிற துன்மார்க்கர் என் ஜனங்களில் காணப்படுகிற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ுருவிகளால் கூண்டு நிறைந்திருக்கிறதுபோல், அவர்கள் வீடுகள் கபடங்களால் நிறைந்திருக்கிறது; ஆதலால் அவர்கள் பெருகி ஐசுவரியவான்களாகிற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ுருவிகளால் கூண்டு நிறைந்திருக்கிறதுபோல், அவர்கள் வீடுகள் கபடங்களால் நிறைந்திருக்கிறது; ஆதலால் அவர்கள் பெருகி ஐசுவரியவான்களாகிற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ொழுத்து, சளுக்குப்பண்ணுகிறார்கள்; துன்மார்க்கனுடைய செயல்களைக் கண்டிக்காமல் விடுகிறார்கள்; திக்கற்றவனுடைய வழக்கை விசாரியாமல், தாங்கள்மாத்திரம் வாழுகிறார்கள்; எளியவர்களின் நியாயத்தைத் தீர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ொழுத்து, சளுக்குப்பண்ணுகிறார்கள்; துன்மார்க்கனுடைய செயல்களைக் கண்டிக்காமல் விடுகிறார்கள்; திக்கற்றவனுடைய வழக்கை விசாரியாமல், தாங்கள்மாத்திரம் வாழுகிறார்கள்; எளியவர்களின் நியாயத்தைத் தீர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வைகளை விசாரியாதிருப்பேனோ? இப்படிப்பட்ட ஜாதிக்கு என் ஆத்துமா நீதியைச் சரிக்கட்டாதிருக்குமோ என்று கர்த்தர் சொல்லுகி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வைகளை விசாரியாதிருப்பேனோ? இப்படிப்பட்ட ஜாதிக்கு என் ஆத்துமா நீதியைச் சரிக்கட்டாதிருக்குமோ என்று கர்த்தர் சொல்லுகி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ிகைத்துத் திடுக்கிடத்தக்க காரியம் தேசத்திலே நடந்துவருகிற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ீர்க்கதரிசிகள் கள்ளத்தீர்க்கதரிசனம் சொல்லுகிறார்கள்; ஆசாரியர்கள் அவர்கள் மூலமாய் ஆளுகிறார்கள்; இப்படியிருப்பது என் ஜனத்துக்குப் பிரியமாயிருக்கிறது; ஆனாலும் முடிவிலே என்னசெய்வீர்கள்?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ீர்க்கதரிசிகள் கள்ளத்தீர்க்கதரிசனம் சொல்லுகிறார்கள்; ஆசாரியர்கள் அவர்கள் மூலமாய் ஆளுகிறார்கள்; இப்படியிருப்பது என் ஜனத்துக்குப் பிரியமாயிருக்கிறது; ஆனாலும் முடிவிலே என்னசெய்வீர்கள்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0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రూషలేము వీధులలో అటు ఇటు పరుగెత్తుచు చూచి తెలిసికొనుడి; దాని రాజవీధులలో విచారణ చేయుడి; న్యా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రిగించుచు నమ్మకముగానుండ యత్నించుచున్న ఒకడు మీకు కనబడినయెడల నేను దాని క్షమించ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ెహోవా జీవముతోడు అను మాట పలికినను వారు మోసమునకై ప్రమాణము చేయు 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​యెహోవా, యథార్థతమీదనే గదా నీవు దృష్టి యుంచుచున్నావు? నీవు వారిని కొట్టితివి గాని వారికి దుఃఖ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ుగలేదు; వారిని క్షీణింప జేసియున్నావు గాని వారు శిక్షకు లోబడనొల్లకున్నారు. రాతికంటె తమ ముఖ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ఠినముగా చేసికొనియున్నారు, మళ్లుటకు సమ్మతింప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​నేనిట్లనుకొంటిని వీరు ఎన్నికలేనివారై యుండి యెహోవా మార్గమును, తమ దేవుని న్యాయవిధిని ఎరుగ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ుద్ధిహీనులై 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​ఘనులైనవారియొద్దకు పోయెదను వారితో మాటలాడెదను, వారు యెహోవా మార్గమును, తమ దేవుని న్యాయవిధ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రిగినవారై యుందురుగదా అని నేననుకొంటిని. అయితే ఒకడును తప్పకుండ వారు కాడిని విరిచినవారుగాను కట్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ంపు కొనినవారుగాను ఉ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వారు తిరుగుబాటుచేసి బహుగా విశ్వాసఘాతకులైరి గనుక అరణ్యమునుండి వచ్చిన సింహము వారిని చంపును, అడ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ోడేలు వారిని నాశనము చేయును, చిరుతపులి వారి పట్టణములయొద్ద పొంచి యుండును, వాటిలోనుండి బయలుదే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తివాడు చీల్చ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ీ పిల్లలు నన్ను విడిచి దైవము కానివాటి తోడని ప్రమాణము చేయుదురు; నేను వారిని తృప్తిగ పోషించి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ు వ్యభిచారము చేయుచు వేశ్యల ఇండ్లలో గుంపులు కూడుదురు; నేనెట్లు నిన్ను క్షమించు దు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బాగుగా బలిసిన గుఱ్ఱములవలె ప్రతివాడును ఇటు అటు తిరుగుచు తన పొరుగువాని భార్యవెంబడి సకి లిం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ట్టి కార్యములనుబట్టి నేను దండింపకుందునా? అట్టి జనముమీద నా కోపము తీర్చుకొనకుందునా? ఇదే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దాని ప్రాకారము లెక్కి నాశనముచేయుడి, అయినను నిశ్శేషముగా నాశనముచేయకుడి, దాని శాఖలను కొట్టి వేయ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వి యెహోవావి క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ఇశ్రాయేలు వంశస్థు లును యూదా వంశస్థులును బహుగా విశ్వాసఘాతకము చేసియున్నారు;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​వారుపలుకువాడు యెహోవా కాడనియు ఆయన లేడనియు, కీడు మనకు రాదనియు, ఖడ్గమునైనను కరవునైనను చూడ మనియ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ప్రవక్తలు గాలి మాటలు పలుకుదురనియు, ఆజ్ఞ ఇచ్చువాడు వారిలో లేడనియు, తాము చెప్పినట్లు తమ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ుగుననియు చెప్ప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కావున సైన్యములకధిపతియు దేవుడునగు యెహోవా ఈలాగు సెలవిచ్చుచున్నాడు వారు ఈ మాటలు పలికినందున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క్యములు వారిని కాల్చునట్లు నీ నోట వాటిని అగ్నిగాను ఈ జనమును కట్టెలుగాను నేను చేసెదను; ఇదే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ఇశ్రాయేలు కుటుంబమువారలారా, ఆలకించుడి, దూర ముననుండి మీ మీదికి ఒక జనమును రప్పించెదను, అది బలమ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ము పురాతనమైన జనము; దాని భాష నీకు రానిది, ఆ జనులు పలుకుమాటలు నీకు బోధపడ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వారి అమ్ముల పొది తెరచిన సమాధి, వారందరు బలా ఢ్యుల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వారు నీ పంటను నీ ఆహారమును నాశనము చేయుదురు, నీ కుమా రులను నీ కుమార్తెలను నాశనము చేయుదురు,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ొఱ్ఱలను నీ పశువులను నాశనముచేయు దురు, నీ ద్రాక్షచెట్ల ఫలమును నీ అంజూరపుచెట్ల ఫలమును నాశనము చేయుదు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కు ఆశ్రయముగానున్న ప్రాకారములుగల పట్టణములను వారు కత్తిచేత పాడు చే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యినను ఆ దినములలో నేను మిమ్మును శేషములేకుండ నశింపజేయను;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మన దేవుడైన యెహోవా దేనినిబట్టి ఇవన్నియు మాకు చేసెనని వారడుగగా నీవు వారితో ఈలాగనుముమీరు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సర్జించి మీ స్వదేశములో అన్యదేవతలను కొలిచి నందుకు, మీదికాని దేశములో మీరు అన్యులను కొలిచె దరు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సెలవిచ్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యాకోబు వంశస్థులకు ఈ మాట తెలియజేయుడి, యూదా వంశస్థులకు ఈ సమాచారము చాటించ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కన్నులుండియు చూడకయు చెవులుండియు వినకయు నున్న వివేకములేని మూఢులారా, ఈ మాట వి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సముద్రము దాటలేకుండునట్లును, దాని తరంగము లెంత పొర్లినను అవి ప్రబలలేకయు, ఎంత ఘోషించినను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టలేకయు ఉండునట్లును నిత్య నిర్ణయముచేత దానికి ఇసుకను సరిహద్దుగా నియమించిన నాకు మీరు భయ పడరా?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న్నిధిని వణకరా?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ఈ జనులు తిరుగు బాటును ద్రోహమునుచేయు మనస్సుగల వారు, వారు తిరుగుబాటుచేయుచు తొలగి పోవ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వారురండి మన దేవుడైన యెహోవా యందు భయభక్తులు కలిగియుందము, ఆయనే తొలకరి వర్షమును కడవరి వర్షమును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 కాలమున కురిపించు వాడు గదా; నిర్ణయింపబడిన కోతకాలపు వారములను ఆయన మనకు రప్పించునని తమ మనస్స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ుకొన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మీ దోషములు వాటి క్రమమును తప్పించెను, మీకు మేలు కలుగకుండుటకు మీ పాపములే కారణ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నా జనులలో దుష్టులున్నారు, పక్షుల వేటకాండ్రు పొంచి యుండునట్లు వారు పొంచియుందురు వారు బోన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ట్టుదురు, మనుష్యులను పట్టు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​పంజరము పిట్టలతో నిండియుండునట్లు వారి యిండ్లు కపటముతో నిండియున్నవి, దానిచేతనే వారు గొప్పవార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ఐశ్వర్య వంతులును అ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వారు క్రొవ్వి బలిసియున్నారు, అంతేకాదు అత్యధికమైన దుష్కార్యములు చేయు చున్నారు, తండ్రిలేని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ెలువకుండునట్లు వారి వ్యాజ్యెమును అన్యాయముగా తీర్చుదురు, దీనుల వ్యాజ్యె మును తీర్పునకు రానియ్య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అట్టి వాటిని చూచి నేను శిక్షింపక యుందునా? అట్టి జనులకు నేను ప్రతి దండన చేయకుందునా? ఇదే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ఘోరమైన భయంకరకార్యము దేశములో జరుగు 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ప్రవక్తలు అబద్ధప్రవచనములు పలికెదరు, యాజ కులు వారి పక్షమున ఏలుబడి చేసెదరు, ఆలాగు జరుగుట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జలకు ఇష్టము; దాని ఫలము నొందునప్పుడు మీరేమి చేయుదుర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2026-10-20T02:52:34Z</dcterms:created>
  <dcterms:modified xsi:type="dcterms:W3CDTF">2026-10-20T02:52:34Z</dcterms:modified>
  <dc:title>యిర్మీయా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