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 is knocking at my sad heart ; 
Shall I let Him in ? 
Patiently knocking at my sad heart, 
Oh, shall I let Him in ? 
Cold and proud is my heart with sin ; 
Dark and cheerless is all within: 
Christ is bidding me turn unto Him; 
Oh, shall I let Him in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hall I send Him the loving word ? 
Shall I let Him in ? 
Meekly accepting my gracious Lord, 
Oh, shall I let Him in ? 
He can infinite love impart ; 
He can pardon this rebel heart : 
Shall I bid Him for ever depart,------ 
Or shall I let Him in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s, I'll open this proud heart's door ; 
I will let Him in ! 
Gladly I'll welcome Him evermore, 
Oh yes, I'll let Him in ! 
Blessed Saviour, abide with me ; 
Cares and trials will lighter be ; 
I am safe if I'm only with Thee ; 
Come in, O Lord, come in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2026-07-09T11:03:17Z</dcterms:created>
  <dcterms:modified xsi:type="dcterms:W3CDTF">2026-07-09T11:03:17Z</dcterms:modified>
  <dc:title>Hymn : 470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