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whole earth was of one language, and of one speec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came to pass, as they journeyed from the east, that they found a plain in the land of Shinar; and they dwelt ther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t came to pass, as they journeyed from the east, that they found a plain in the land of Shinar; and they dwelt ther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y said one to another, Go to, let us make brick, and burn them thoroughly. And they had brick for stone, and bitumen had they for morta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y said one to another, Go to, let us make brick, and burn them thoroughly. And they had brick for stone, and bitumen had they for morta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y said one to another, Go to, let us make brick, and burn them thoroughly. And they had brick for stone, and bitumen had they for morta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said, Go to, let us build us a city and a tower, whose top may reach unto heaven; and let us make us a name, lest we be scattered abroad upon the face of the whole ear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said, Go to, let us build us a city and a tower, whose top may reach unto heaven; and let us make us a name, lest we be scattered abroad upon the face of the whole ear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said, Go to, let us build us a city and a tower, whose top may reach unto heaven; and let us make us a name, lest we be scattered abroad upon the face of the whole eart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LORD came down to see the city and the tower, which the children of men buil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LORD said, Behold, the people is one, and they have all one language; and this they begin to do: and now nothing will be restrained from them, which they have imagined to do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LORD said, Behold, the people is one, and they have all one language; and this they begin to do: and now nothing will be restrained from them, which they have imagined to do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LORD said, Behold, the people is one, and they have all one language; and this they begin to do: and now nothing will be restrained from them, which they have imagined to do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 to, let us go down, and there confound their language, that they may not understand one another's speec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o to, let us go down, and there confound their language, that they may not understand one another's speec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the LORD scattered them abroad from thence upon the face of all the earth: and they left off to build the cit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the LORD scattered them abroad from thence upon the face of all the earth: and they left off to build the cit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 is the name of it called Babel; because the LORD did there confound the language of all the earth: and from thence did the LORD scatter them abroad upon the face of all the eart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 is the name of it called Babel; because the LORD did there confound the language of all the earth: and from thence did the LORD scatter them abroad upon the face of all the ear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se are the generations of Shem: Shem was an hundred years old, and brings forth Arphaxad two years after the flood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se are the generations of Shem: Shem was an hundred years old, and brings forth Arphaxad two years after the flood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Shem lived after he brings forth Arphaxad five hundred years, and brings forth sons and daughter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Shem lived after he brings forth Arphaxad five hundred years, and brings forth sons and daughter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Arphaxad lived five and thirty years, and brings forth Salah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Arphaxad lived after he brings forth Salah four hundred and three years, and brings forth sons and daughter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Arphaxad lived after he brings forth Salah four hundred and three years, and brings forth sons and daughter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Salah lived thirty years, and brings forth Eber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alah lived after he brings forth Eber four hundred and three years, and brings forth sons and daughter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Salah lived after he brings forth Eber four hundred and three years, and brings forth sons and daughter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Eber lived four and thirty years, and brings forth Peleg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Eber lived after he brings forth Peleg four hundred and thirty years, and brings forth sons and daughter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Eber lived after he brings forth Peleg four hundred and thirty years, and brings forth sons and daughter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Peleg lived thirty years, and brings forth Reu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Peleg lived after he brings forth Reu two hundred and nine years, and brings forth sons and daughter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Peleg lived after he brings forth Reu two hundred and nine years, and brings forth sons and daughter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Reu lived two and thirty years, and brings forth Serug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Reu lived after he brings forth Serug two hundred and seven years, and brings forth sons and daughter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Serug lived thirty years, and brings forth Nahor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Serug lived after he brings forth Nahor two hundred years, and brings forth sons and daughter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Nahor lived nine and twenty years, and brings forth Terah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Nahor lived after he brings forth Terah an hundred and nineteen years, and brings forth sons and daughter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Nahor lived after he brings forth Terah an hundred and nineteen years, and brings forth sons and daughter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erah lived seventy years, and brings forth Abram, Nahor, and Haran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w these are the generations of Terah: Terah brings forth Abram, Nahor, and Haran; and Haran brings forth Lot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w these are the generations of Terah: Terah brings forth Abram, Nahor, and Haran; and Haran brings forth Lo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aran died before his father Terah in the land of his nativity, in Ur of the Chaldee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aran died before his father Terah in the land of his nativity, in Ur of the Chaldee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Abram and Nahor took them wives: the name of Abram's wife was Sarai; and the name of Nahor's wife, Milcah, the daughter of Haran, the father of Milcah, and the father of Iscah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Abram and Nahor took them wives: the name of Abram's wife was Sarai; and the name of Nahor's wife, Milcah, the daughter of Haran, the father of Milcah, and the father of Iscah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Abram and Nahor took them wives: the name of Abram's wife was Sarai; and the name of Nahor's wife, Milcah, the daughter of Haran, the father of Milcah, and the father of Iscah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ut Sarai was barren; she had no child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erah took Abram his son, and Lot the son of Haran his son's son, and Sarai his daughter in law, his son Abram's wife; and they went forth with them from Ur of the Chaldees, to go into the land of Canaan; and they came unto Haran, and dwelt ther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erah took Abram his son, and Lot the son of Haran his son's son, and Sarai his daughter in law, his son Abram's wife; and they went forth with them from Ur of the Chaldees, to go into the land of Canaan; and they came unto Haran, and dwelt there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erah took Abram his son, and Lot the son of Haran his son's son, and Sarai his daughter in law, his son Abram's wife; and they went forth with them from Ur of the Chaldees, to go into the land of Canaan; and they came unto Haran, and dwelt there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erah took Abram his son, and Lot the son of Haran his son's son, and Sarai his daughter in law, his son Abram's wife; and they went forth with them from Ur of the Chaldees, to go into the land of Canaan; and they came unto Haran, and dwelt ther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 days of Terah were two hundred and five years: and Terah died in Hara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ெங்கும் ஒரே பாஷையும், ஒரேவிதமான பேச்சும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கிழக்கேயிருந்து பிரயாணம்பண்ணுகையில், சிநேயார் தேசத்திலே சமபூமியைக்கண்டு,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நாம் செங்கல் அறுத்து, அதை நன்றாய்ச் சுடுவோம் வாருங்கள் என்று ஒருவரோடொரு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ிக்கொண்டார்கள்; கல்லுக்குப் பதிலாகச் செங்கல்லும், சாந்துக்குப் பதிலாக நிலக்கீலும்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கள்: நாம் பூமியின்மீதெங்கும் சிதறிப்போகாதபடிக்கு, நமக்கு ஒரு நகரத்தையும், வான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ளாவும் சிகரமுள்ள ஒரு கோபுரத்தையும் கட்டி, நமக்குப் பேர் உண்டாகப் பண்ணுவோம் வாருங்கள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புத்திரர் கட்டுகிற நகரத்தையும் கோபுரத்தையும் பார்க்கிதற்குக் கர்த்தர் இறங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: இதோ, ஜனங்கள் ஒரே கூட்டமாய் இருக்கிறார்கள்; அவர்கள் அனைவருக்கும் ஒரே பாஷ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; அவர்கள் இதைச் செய்யத்தொடங்கினார்கள்; இப்பொழுதும் தாங்கள் செய்ய நினைத்தது ஒ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டைபடமாட்டாது என்று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இறங்கிப்போய், ஒருவர் பேசுவதை மற்றொருவர் அறியாதபடிக்கு அங்கே அவர்கள் பாஷைய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றுமாறாக்குவோ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கர்த்தர் அவர்களை அவ்விடத்திலிருந்து பூமியின்மீதெங்கும் சிதறிப்போகப்பண்ணினார்;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கரம் கட்டுகிறதை விட்டு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ெங்கும் வழங்கின பாஷையைக் கர்த்தர் அவ்விடத்தில் தாறுமாறாக்கினபடியால், அதின் பேர் பாப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ப்பட்டது; கர்த்தர் அவர்களை அவ்விடத்திலிருந்து பூமியின்மீதெங்கும் சிதறிப்போ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முடைய வம்சவரலாறு: ஜலப்பிரளயம் உண்டாகி இரண்டு வருஷத்திற்குப் பின்பு, சேம் நூறுவயதான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்பக்சாத்த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ம் அர்பக்சாத்தைப் பெற்றபின் ஐந்நூறு வருஷம் உயிரோடிருந்து, குமாரரையும் குமாரத்தி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ர்பக்சாத் முப்பத்தைந்து வயதானபோது சாலாவ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லாவைப் பெற்றபின் அர்பக்சாத் நானூற்று மூன்று வருஷம் உயிரோடிருந்து, குமாரரையும் குமாரத்தி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ா முப்பது வயதானபோது, ஏபேர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பேரைப் பெற்றபின் சாலா நானூற்று மூன்று வருஷம் உயிரோடிருந்து, குமாரரையும் குமாரத்தி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பேர் முப்பத்துநாலு வயதானபோது, பேலேக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ேலேகைப் பெற்றபின் ஏபேர் நானூற்று முப்பது வருஷம் உயிரோடிருந்து, குமாரரையும் குமாரத்தி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லேகு முப்பது வயதானபோது, ரெகூவ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ெகூவைப் பெற்றபின் பேலேகு இருநூற்றொன்பது வருஷம் உயிரோடிருந்து குமாரரையும் குமாரத்தி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ெகூ முப்பத்திரண்டு வயதானபோது, செரூக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ெரூகைப் பெற்றபின் ரெகூ இருநூற்றேழு வருஷம் உயிரோடிருந்து, குமாரரையும் 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ரூகு முப்பது வயதானபோது; நாகோர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கோரைப் பெற்றபின் செரூகு இருநூறு வருஷம் உயிரோடிருந்து, குமாரரையும் குமாரத்திகளையும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கோர் இருபத்தொன்பது வயதானபோது, தேராக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ராகைப் பெற்றபின் நாகோர் நூற்றுப்பத்தொன்பது வருஷம் உயிரோடிருந்து, குமாரரையும் குமாரத்தி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ராகு எழுபது வயதானபோது, ஆபிராம், நாகோர், ஆரான் என்பவர்களைப் 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ராகுடைய வம்சவரலாறு: தேராகு ஆபிராம், நாகோர், ஆரான் என்பவர்களைப் பெற்றான்; ஆரான் லோ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ான் தன் ஜந்மபூமியாகிய ஊர் என்கிற கல்தேயர் தேசத்துப் பட்டணத்திலே தன் தகப்பனாகிய தேரா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க்குமுன்னே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ாமும் நாகோரும் தங்களுக்குப் பெண்கொண்டார்கள்; ஆபிராமுடைய மனைவிக்குச் சாராய் என்று பே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கோருடைய மனைவிக்கு மில்க்காள் என்று பேர்; இவள் ஆரானுடைய குமாரத்தி; அந்த ஆரான் மில்க்கா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காளுக்கும் தகப்ப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ராய்க்குப் பிள்ளையில்லை, மலடியாயிருந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பிராமுடைய மனைவியாகிய தன் மருமகள் சாராயையும் அழைத்துக்கொண்டு, அவர்களுடனே ஊர் என்கிற கல்தேய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ணத்தைவிட்டு, கானான் தேசத்துக்குப் போகப் புறப்பட்டான்; அவர்கள் ஆரான்மட்டும் வந்தபோது,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ந்து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ராகுடைய ஆயுசுநாட்கள் இருநூற்றைந்து வருஷம்; தேராகு ஆரானிலே ம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தியாகமம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2026-10-21T01:50:18Z</dcterms:created>
  <dcterms:modified xsi:type="dcterms:W3CDTF">2026-10-21T01:50:18Z</dcterms:modified>
  <dc:title>ஆதியாகமம்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