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presProps" Target="presProps.xml"/>
  <Relationship Id="rId104" Type="http://schemas.openxmlformats.org/officeDocument/2006/relationships/viewProps" Target="viewProps.xml"/>
  <Relationship Id="rId10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கிப்துதேசத்திலிருந்து புறப்பட்ட இரண்டாம் வருஷம் இரண்டாம் மாதம் முதல் தேதியில், கர்த்தர் சீனாய் வனாந்தரத்திலிருக்கிற ஆசரிப்புக் கூடாரத்திலே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கிப்துதேசத்திலிருந்து புறப்பட்ட இரண்டாம் வருஷம் இரண்டாம் மாதம் முதல் தேதியில், கர்த்தர் சீனாய் வனாந்தரத்திலிருக்கிற ஆசரிப்புக் கூடாரத்திலே மோசேய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கிப்துதேசத்திலிருந்து புறப்பட்ட இரண்டாம் வருஷம் இரண்டாம் மாதம் முதல் தேதியில், கர்த்தர் சீனாய் வனாந்தரத்திலிருக்கிற ஆசரிப்புக் கூடாரத்திலே மோசேய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ஸ்ரவேல் புத்திரரின் முழுச்சபையாயிருக்கிற அவர்கள் பிதாக்களுடைய வீட்டு வம்சங்களிலுள்ள புருஷர்களாகிய சகல தலைகளையும் பேர்பேராக எண்ணித் தொகையேற்ற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ஸ்ரவேல் புத்திரரின் முழுச்சபையாயிருக்கிற அவர்கள் பிதாக்களுடைய வீட்டு வம்சங்களிலுள்ள புருஷர்களாகிய சகல தலைகளையும் பேர்பேராக எண்ணித் தொகையேற்ற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லே இருபது வயதுள்ளவர்கள் முதல் யுத்தத்துக்குப் புறப்படத்தக்கவர்கள் எல்லாரையும் அவர்கள் சேனைகளின்படி நீயும் ஆரோனும் எண்ணிப் பார்ப்பீ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லே இருபது வயதுள்ளவர்கள் முதல் யுத்தத்துக்குப் புறப்படத்தக்கவர்கள் எல்லாரையும் அவர்கள் சேனைகளின்படி நீயும் ஆரோனும் எண்ணிப் பார்ப்பீ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லே இருபது வயதுள்ளவர்கள் முதல் யுத்தத்துக்குப் புறப்படத்தக்கவர்கள் எல்லாரையும் அவர்கள் சேனைகளின்படி நீயும் ஆரோனும் எண்ணிப் பார்ப்பீ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வ்வொரு கோத்திரத்துக்கு ஒவ்வொரு மனிதன் உங்களோடே இருப்பானாக; அவன் தன் பிதாக்களின் வம்சத்துக்குத் தலைவனாய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வ்வொரு கோத்திரத்துக்கு ஒவ்வொரு மனிதன் உங்களோடே இருப்பானாக; அவன் தன் பிதாக்களின் வம்சத்துக்குத் தலைவனாய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ோடே நிற்கவேண்டிய மனிதருடைய நாமங்களாவன: ரூபன் கோத்திரத்தில் சேதேயூருடைய குமாரன் எலிசூ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ோடே நிற்கவேண்டிய மனிதருடைய நாமங்களாவன: ரூபன் கோத்திரத்தில் சேதேயூருடைய குமாரன் எலிசூ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மியோன் கோத்திரத்தில் சூரிஷதாயின் குமாரன் செலூமியே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 கோத்திரத்தில் அம்மினதாபின் குமாரன் நகசோ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சக்கார் கோத்திரத்தில் சூவாரின் குமாரன் நெதனெயே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புலோன் கோத்திரத்தில் ஏலோனின் குமாரன் எலியாப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ேப்பின் குமாரராகிய எப்பிராயீம் கோத்திரத்தில் அம்மியூதின் குமாரன் எலிஷாமா; மனாசே கோத்திரத்தில் பெதாசூரின் குமாரன் கமாலியே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ேப்பின் குமாரராகிய எப்பிராயீம் கோத்திரத்தில் அம்மியூதின் குமாரன் எலிஷாமா; மனாசே கோத்திரத்தில் பெதாசூரின் குமாரன் கமாலியேல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ன்யமீன் கோத்திரத்தில் கீதெயோனின் குமாரன் அபீ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் கோத்திரத்தில் அம்மிஷதாயின் குமாரன் அகியேச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ேர் கோத்திரத்தில் ஓகிரானின் குமாரன் பாகியேல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் கோத்திரத்தில் தேகுவேலின் குமாரன் எலியாசாப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ப்தலி கோத்திரத்தில் ஏனானின் குமாரன் அகீரா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ே சபையில் ஏற்படுத்தப்பட்டவர்களும், தங்கள் தங்கள் பிரபுக்களும், இஸ்ரவேலில் ஆயிரவர்களுக்குத் தலைவருமாயிருப்பவ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ே சபையில் ஏற்படுத்தப்பட்டவர்களும், தங்கள் தங்கள் பிரபுக்களும், இஸ்ரவேலில் ஆயிரவர்களுக்குத் தலைவருமாயிருப்பவ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மோசேயும் ஆரோனும் பேர்பேராகக் குறிக்கப்பட்ட இந்த மனிதரைக் கூட்டிக்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மாதம் முதல் தேதியில் சபையார் எல்லாரையும் கூடிவரச்செய்தார்கள். அப்பொழுது அவர்கள் தங்கள் தங்கள் குடும்பத்தின்படிக்கும், பிதாக்களுடைய வம்சத்தின்படிக்கும், நாமத்தொகையின்படிக்கும், இருபது வயதுள்ளவர்கள் முதல் தலைதலையாகத் தங்கள் வம்ச உற்பத்தியைத் தெரிவ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மாதம் முதல் தேதியில் சபையார் எல்லாரையும் கூடிவரச்செய்தார்கள். அப்பொழுது அவர்கள் தங்கள் தங்கள் குடும்பத்தின்படிக்கும், பிதாக்களுடைய வம்சத்தின்படிக்கும், நாமத்தொகையின்படிக்கும், இருபது வயதுள்ளவர்கள் முதல் தலைதலையாகத் தங்கள் வம்ச உற்பத்தியைத் தெரிவ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மாதம் முதல் தேதியில் சபையார் எல்லாரையும் கூடிவரச்செய்தார்கள். அப்பொழுது அவர்கள் தங்கள் தங்கள் குடும்பத்தின்படிக்கும், பிதாக்களுடைய வம்சத்தின்படிக்கும், நாமத்தொகையின்படிக்கும், இருபது வயதுள்ளவர்கள் முதல் தலைதலையாகத் தங்கள் வம்ச உற்பத்தியைத் தெரிவ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க் கர்த்தர் கட்டளையிட்டபடியே, மோசே அவர்களைச் சீனாய் வனாந்தரத்தில் எண்ணிப்பார்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க் கர்த்தர் கட்டளையிட்டபடியே, மோசே அவர்களைச் சீனாய் வனாந்தரத்தில் எண்ணிப்பார்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ன் மூத்தகுமாரனாகிய ரூபன் புத்திரருடைய பிதாக்களின் வீட்டுவம்சத்தாரில் இருபது வயதுள்ளவர்கள்முதல் யுத்தத்திற்குப் புறப்படத்தக்க புருஷர்கள் எல்லாரும் தலைதலையாக எண்ணப்பட்டபோ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ன் மூத்தகுமாரனாகிய ரூபன் புத்திரருடைய பிதாக்களின் வீட்டுவம்சத்தாரில் இருபது வயதுள்ளவர்கள்முதல் யுத்தத்திற்குப் புறப்படத்தக்க புருஷர்கள் எல்லாரும் தலைதலையாக எண்ணப்பட்ட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ன் மூத்தகுமாரனாகிய ரூபன் புத்திரருடைய பிதாக்களின் வீட்டுவம்சத்தாரில் இருபது வயதுள்ளவர்கள்முதல் யுத்தத்திற்குப் புறப்படத்தக்க புருஷர்கள் எல்லாரும் தலைதலையாக எண்ணப்பட்ட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ூபன் கோத்திரத்தில் எண்ணப்பட்டவர்கள், நாற்பத்தாறாயிரத்து ஐந்நூற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மியோ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தலைதலையாக எண்ணப்பட்டபோ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மியோ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தலைதலையாக எண்ணப்பட்டபோ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மியோ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தலைதலையாக எண்ணப்பட்டபோ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மியோன் கோத்திரத்தில் எண்ணப்பட்டவர்கள், ஐம்பத்தொன்பதினாயிரத்து முந்நூற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த் புத்திரருடைய பிதாக்களின் வீட்டு வம்சத்தார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த் புத்திரருடைய பிதாக்களின் வீட்டு வம்சத்தார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த் புத்திரருடைய பிதாக்களின் வீட்டு வம்சத்தார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 கோத்திரத்தில் எண்ணப்பட்டவர்கள், நாற்பத்தையாயிரத்து அறுநூற்று ஐம்பது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ூதா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 கோத்திரத்தில் எண்ணப்பட்டவர்கள், எழுபத்து நாலாயிரத்து அறுநூறுபே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சக்கார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சக்கார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சக்கார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சக்கார் கோத்திரத்தில் எண்ணப்பட்டவர்கள், ஐம்பத்து நாலாயிரத்து நானூறுபே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ெபுலோ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ெபுலோ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ெபுலோ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ெபுலோன் கோத்திரத்தில் எண்ணப்பட்டவர்கள், ஐம்பத்தேழாயிரத்து நானூறுபே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சேப்பின் குமாரரில் எப்பிராயீம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சேப்பின் குமாரரில் எப்பிராயீம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சேப்பின் குமாரரில் எப்பிராயீம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ிராயீம் கோத்திரத்தில் எண்ணப்பட்டவர்கள், நாற்பதினாயிரத்து ஐந்நூறுபே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ாசே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ாசே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ாசே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கோத்திரத்தில் எண்ணப்பட்டவர்கள், முப்பத்தீராயிரத்து இருநூறுபே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ென்யமீ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ென்யமீ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ென்யமீன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ென்யமீன் கோத்திரத்தில் எண்ணப்பட்டவர்கள், முப்பத்தையாயிரத்து நானூறுபே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ண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ண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ண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ாண் கோத்திரத்தில் எண்ணப்பட்டவர்கள், அறுபத்தீராயிரத்து எழுநூறுபே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சேர்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ேர் கோத்திரத்தில் எண்ணப்பட்டவர்கள், நாற்பத்தோராயிரத்து ஐந்நூறுபே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ப்தலி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ப்தலி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ப்தலி புத்திரருடைய பிதாக்களின் வீட்டு வம்சத்தாரில் இருபது வயதுள்ளவர்கள் முதல் யுத்தத்திற்குப் புறப்படத்தக்க புருஷர்கள் எல்லாரும் எண்ணப்பட்டபோ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ப்தலி கோத்திரத்தில் எண்ணப்பட்டவர்கள், ஐம்பத்து மூவாயிரத்து நானூறுபே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ண்ணப்பட்டவர்கள் இவர்களே; மோசேயும் ஆரோனும் இஸ்ரவேலுடைய பிதாக்களின் வம்சத்தில் ஒவ்வொரு வம்சத்துக்கு ஒவ்வொரு பிரபுவாகிய பன்னிரண்டுபேரும் எண்ணி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எண்ணப்பட்டவர்கள் இவர்களே; மோசேயும் ஆரோனும் இஸ்ரவேலுடைய பிதாக்களின் வம்சத்தில் ஒவ்வொரு வம்சத்துக்கு ஒவ்வொரு பிரபுவாகிய பன்னிரண்டுபேரும் எண்ண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ஸ்ரவேல் புத்திரருடைய பிதாக்களின் வம்சத்தில் இருபது வயதுள்ளவர்கள்முதல், இஸ்ரவேலில் யுத்தத்திற்குப் புறப்படத்தக்கவர்களாகிய எண்ணப்பட்ட பேர்கள் எல்லாரும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ஸ்ரவேல் புத்திரருடைய பிதாக்களின் வம்சத்தில் இருபது வயதுள்ளவர்கள்முதல், இஸ்ரவேலில் யுத்தத்திற்குப் புறப்படத்தக்கவர்களாகிய எண்ணப்பட்ட பேர்கள் எல்லாரும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றுலட்சத்து மூவாயிரத்து ஐந்நூற்று ஐம்பது பேராயிருந்த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லேவியர் தங்கள் பிதாக்களுடைய கோத்திரத்தின்படியே, மற்றவர்களுடனே எண்ணப்படவில்லை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கர்த்தர் மோசேயை நோக்கி: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 லேவி கோத்திரத்தாரைமாத்திரம் எண்ணாமலும், இஸ்ரவேல் புத்திரருக்குள்ளே அவர்கள் தொகையை ஏற்றாமலும்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ீ லேவி கோத்திரத்தாரைமாத்திரம் எண்ணாமலும், இஸ்ரவேல் புத்திரருக்குள்ளே அவர்கள் தொகையை ஏற்றாமலும்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லேவியரைச் சாட்சியின் வாசஸ்தலத்திற்கும், அதினுடைய சகல பணிமுட்டுகளுக்கும், அதிலுள்ள சமஸ்த பொருள்களுக்கும் விசாரிப்புக்காரராக ஏற்படுத்து; அவர்கள் வாசஸ்தலத்தையும் அதின் சகல பணிமுட்டுகளையும் சுமப்பார்களாக; அதினிடத்தில் ஊழியம்செய்து, வாசஸ்தலத்தைச் சுற்றிலும் பாளயமிறங்கக்கடவ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லேவியரைச் சாட்சியின் வாசஸ்தலத்திற்கும், அதினுடைய சகல பணிமுட்டுகளுக்கும், அதிலுள்ள சமஸ்த பொருள்களுக்கும் விசாரிப்புக்காரராக ஏற்படுத்து; அவர்கள் வாசஸ்தலத்தையும் அதின் சகல பணிமுட்டுகளையும் சுமப்பார்களாக; அதினிடத்தில் ஊழியம்செய்து, வாசஸ்தலத்தைச் சுற்றிலும் பாளயமிறங்கக்கடவ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ாசஸ்தலம் புறப்படும்போது, லேவியர் அதை இறக்கிவைத்து, அது ஸ்தாபனம் பண்ணப்படும்போது, லேவியர் அதை எடுத்து நிறுத்தக்கடவர்கள்; அந்நியன் அதற்குச் சமீபத்தில் வந்தால் கொலைசெய்யப்படக்கடவ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ாசஸ்தலம் புறப்படும்போது, லேவியர் அதை இறக்கிவைத்து, அது ஸ்தாபனம் பண்ணப்படும்போது, லேவியர் அதை எடுத்து நிறுத்தக்கடவர்கள்; அந்நியன் அதற்குச் சமீபத்தில் வந்தால் கொலைசெய்யப்படக்கடவ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ாசஸ்தலம் புறப்படும்போது, லேவியர் அதை இறக்கிவைத்து, அது ஸ்தாபனம் பண்ணப்படும்போது, லேவியர் அதை எடுத்து நிறுத்தக்கடவர்கள்; அந்நியன் அதற்குச் சமீபத்தில் வந்தால் கொலைசெய்யப்படக்கடவ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ாசஸ்தலம் புறப்படும்போது, லேவியர் அதை இறக்கிவைத்து, அது ஸ்தாபனம் பண்ணப்படும்போது, லேவியர் அதை எடுத்து நிறுத்தக்கடவர்கள்; அந்நியன் அதற்குச் சமீபத்தில் வந்தால் கொலைசெய்யப்படக்கடவ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ஸ்ரவேல் புத்திரர் தங்கள் தங்கள் பாளயத்தோடும், தங்கள் தங்கள் சேனையின் கொடியோடும் கூடாரம் போடக்கடவ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ஸ்ரவேல் புத்திரர் தங்கள் தங்கள் பாளயத்தோடும், தங்கள் தங்கள் சேனையின் கொடியோடும் கூடாரம் போடக்கடவ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ஸ்ரவேல் புத்திரராகிய சபையின்மேல் கடுங்கோபம் வராதபடிக்கு லேவியர் சாட்சியின் வாசஸ்தலத்தைச் சுற்றிலும் பாளயமிறங்கி, லேவியர் சாட்சியின் வாசஸ்தலத்தைக் காவல்காப்பார்களாக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ஸ்ரவேல் புத்திரராகிய சபையின்மேல் கடுங்கோபம் வராதபடிக்கு லேவியர் சாட்சியின் வாசஸ்தலத்தைச் சுற்றிலும் பாளயமிறங்கி, லேவியர் சாட்சியின் வாசஸ்தலத்தைக் காவல்காப்பார்களாக என்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கர்த்தர் மோசேக்குக் கட்டளையிட்டபடி எல்லாவற்றையும் இஸ்ரவேல் புத்திரர் செய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সমাগম তাঁবুতে মোশির সঙ্গে কথা বলেছিলেন| সেটা সীনয় মরুভূমিতে অবস্থিত ছিল| ইস্রায়েল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 ত্যাগ করার পর দ্বিতীয় বছরের দ্বিতীয় মাসের প্রথম দিনটিতে এই সাক্ষাত্‌ হয়েছিল| প্রভু মোশ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ের সমস্ত লোকসংখ্যা গণনা করো| প্রত্যেক ব্যক্তির নামের সাথে তার পরিবার এবং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 তালিকা তৈরী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ুমি এবং হারোণ ইস্রায়েলের পুরুষদের মধ্যে যাদের বয়স 20 বছর অথবা তার বেশী তাদের সকলকেই গণ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এরাই সেইসব মানুষ যারা ইস্রায়েলের সেনাবাহিনীতে কাজ করতে পারে|) তাদের গোষ্ঠী অনুযায়ীতালিকা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ত্যেকটি পরিবারগোষ্ঠী থেকে একজন ব্যক্তি তোমাকে সাহায্য করবে| এই ব্যক্তিটিই হব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সর্বময ক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নামগুলি হচ্ছে সেইসব লোকর যারা তোমার পাশে থাকবে এবং তোমাকে সাহায্য করবে:রূবেণের পরিবারগোষ্ঠ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শদেযূরের পুত্র ইলীষূ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িমিয়োনের পরিবারগোষ্ঠী থেকে সূরীশদ্দযের পুত্র শলুমীয়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হূদার পরিবারগোষ্ঠী থেকে অম্মীনাদবের পুত্র নহশো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ষাখরের পরিবারগোষ্ঠী থেকে সূযারের পুত্র নথন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বূলূনের পরিবারগোষ্ঠী থেকে হেলোনের পুত্র ইলীয়াব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োষেফের উত্তরপুরুষ ইফ্রয়িমের পরিবারগোষ্ঠী থেকে অম্মীহূদের পুত্র ইলীশামা;মনঃশির পরিবারগোষ্ঠ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পদাহসূরের পুত্র গমলীযে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িন্যামীনের পরিবারগোষ্ঠী থেকে গিদিযোনির পুত্র অবীদা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ানের পরিবারগোষ্ঠী থেকে অম্মীশদ্দযের পুত্র অহীযেষ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শেরের পরিবারগোষ্ঠী থেকে অক্রণের পুত্র পগীযে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গাদের পরিবারগোষ্ঠী থেকে দ্য়ুযেলের পুত্র ইলীয়াসফ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প্তালীর পরিবারগোষ্ঠী থেকে ঐননের পুত্র অহীরঃ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পরে উল্লিখিত ব্যক্তিরা তাদের গোষ্ঠীর নেতা| তাদের পরিবারগোষ্ঠীর সর্বময কর্তা হিসেবে লোকরা তাদে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রা সর্বময কর্তা হিসেবে মনোনীত হয়েছিল, মোশি এবং হারোণ তাদেরই বেছ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বং মোশি ও হারোণ ইস্রায়েলের সমস্ত লোকদের একসঙ্গে জড়ো করল| তখন লোকদের তাদের পরিবা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 অনুসারে তালিকাভুক্ত করা হল| 20 বছর অথবা তার বেশী বয়সের প্রত্যেক পুরুষে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লিকাভুক্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যা আদেশ করেছিলেন মোশি ঠিক তাই করেছিল| লোকরা যখন সীনয় মরুভূমিতে ছিল মোশি তখনই তাদের গণ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া রূবেণের পরিবারগোষ্ঠীর গণনা করেছিল| (রূবেণ ছিলেন ইস্রায়েলের জ্যেষ্ঠ পুত্র|) 20 বছর বয়স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তার বেশী বয়সের সমস্ত পুরুষ যারা সেনাবাহিনীতে কাজ করতে সক্ষম, তাদের প্রত্যেকের নাম তাদের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পরিবারগোষ্ঠী অনুসারেই 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রূবেণের পরিবারগোষ্ঠীতে মোট পুরুষের সংখ্যা ছিল 46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শিমিযোনের পরিবারগোষ্ঠী গণনা করেছিল: 20 বছর বয়স্ক অথবা তার উর্দ্ধে সমস্ত পুরুষ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তে কাজ করতে সক্ষম, তাদের প্রত্যেকের নাম তাদের পরিবার এবং পরিবারগোষ্ঠী অনুসারে তালিকা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শিমিযোনের পরিবারগোষ্ঠীর মোট পুরুষের সংখ্যা ছিল 59,3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া যাদের পরিবারগোষ্ঠীর গণনা করেছিল 20 বছর বয়স্ক অথবা তার উর্দ্ধে সমস্ত পুরুষ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তে কাজ করতে সক্ষম, তাদের প্রত্যেকের নাম তাদের পরিবার ও পরিবারগোষ্ঠী অনুসারেই তালিকা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াদের পরিবারগোষ্ঠীর মোট পুরুষের সংখ্যা ছিল 45,65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া যিহূদা পরিবারগোষ্ঠীর গণনা করেছিল| 20 বছর বয়স্ক অথবা তার চেয়ে বেশী বয়সের সমস্ত পুরুষ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তে কাজ করতে সক্ষম, তাদের প্রত্যেকের নাম তাদের পরিবার ও পরিবারগোষ্ঠী অনুসারেই তালিকা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িহূদার পরিবারগোষ্ঠীর মোট পুরুষের সংখ্যা ছিল 74,6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ইষাখরের পরিবারগোষ্ঠীর গণনা করেছিল| 20 বছর বয়স্ক অথবা তার চেয়ে বেশী বয়সের সমস্ত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সেনাবাহিনীতে কাজ করতে সক্ষম, তাদের প্রত্যেকের নাম তাদের পরিবার ও পরিবারগোষ্ঠী অনুসা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ইষাখরের পরিবারগোষ্ঠীর মোট পুরুষের সংখ্যা ছিল 54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সবুলূনের পরিবারগোষ্ঠী গণনা করেছিল| 20 বছর বয়স্ক অথবা তার চেয়ে বেশী বয়সের সমস্ত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সেনাবাহিনীতে কাজ করতে সক্ষম, তাদের প্রত্যেকের নাম নিজ নিজ পরিবার ও পরিবারগোষ্ঠী অনুসা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বূলূনের পরিবারগোষ্ঠী মোট পুরুষের সংখ্যা ছিল 57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রা ইফ্রয়িমের গোষ্ঠীর গণনা করেছিল| (ইফ্রয়িম ছিলেন য়োষেফের পুত্র|) 20 বছর বয়স্ক অথবা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বেশী বয়সের সমস্ত পুরুষ যারা সেনাবাহিনীতে কাজ করতে সক্ষম, তাদের প্রত্যেকের নাম নিজ নিজ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পরিবারগোষ্ঠী অনুসারেই 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ইফ্রয়িমের পরিবারগোষ্ঠীর মোট পুরুষের সংখ্যা ছিল 40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া মনঃশি পরিবারগোষ্ঠীর গণনা করেছিল| (মনঃশি ছিলেন য়োষেফের অপর এক পুত্র|) 20 বছর বয়স্ক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চেয়ে বেশী বয়সের সমস্ত পুরুষ যারা সেনাবাহিনীতে কাজ করতে সক্ষম, তাদের প্রত্যেকের নাম নিজ নি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 ও পরিবারগোষ্ঠী অনুসারেই 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মনঃশি পরিবারগোষ্ঠীর মোট পুরুষের সংখ্যা ছিল 32,2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রা বিন্যামীন পরিবারগোষ্ঠীর গণনা করেছিল| 20 বছর বয়স্ক অথবা তার চেয়ে বেশী বয়সের সমস্ত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সেনাবাহিনীতে কাজ করতে সক্ষম, তাদের প্রত্যেকের নাম নিজ নিজ পরিবার ও পরিবারগোষ্ঠী অনুসা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বিন্যামীনের পরিবারগোষ্ঠীর মোট সংখ্যা ছিল 35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রা দানের পরিবারগোষ্ঠীর গণনা করেছিল| 20 বছর বয়স্ক অথবা তার চেয়ে বেশী বয়সের সমস্ত পুরুষ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তে কাজ করতে সক্ষম, তাদের প্রত্যেকের নাম নিজ নিজ পরিবার ও পরিবারগোষ্ঠী অনুসারেই তালিকা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3 দানের পরিবারগোষ্ঠীর মোট পুরুষের সংখ্যা ছিল 62,7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ারা আশের পরিবারগোষ্ঠীর গণনা করেছিল| 20 বছর বয়স্ক অথবা তার চেয়ে বেশী বয়সের সমস্ত পুরুষ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তে কাজ করতে সক্ষম, তাদের প্রত্যেকের নাম নিজ নিজ পরিবার ও পরিবারগোষ্ঠী অনুসারেই তালিকা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শের পরিবারগোষ্ঠীর মোট পুরুষের সংখ্যা ছিল 41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তারা নপ্তালির পরিবারগোষ্ঠীর গণনা করেছিল| 20 বছর বয়স্ক অথবা তার চেয়ে বেশী বয়সের সমস্ত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সেনাবাহিনীতে কাজ করতে সক্ষম, তাদের প্রত্যেকের নাম নিজ নিজ পরিবার ও পরিবারগোষ্ঠী অনুসা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নপ্তালির পরিবারগোষ্ঠীর মোট পুরুষের সংখ্যা ছিল 53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মোশি, হারোণ এবং ইস্রায়েলের বারোজন সর্বময কর্তা এই লোকসংখ্যা গণনা করেছিল| (প্রত্য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থেকে একজন করে সর্বময কর্তা ছিল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ারা 20 বছর বয়স্ক অথবা তার চেয়ে বেশী বয়সের প্রত্যেক পুরুষের গণনা করেছিল, যারা সেনাবাহিন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তে সক্ষম| প্রত্যেক ব্যক্তিকে তার পরিবার অনুসারেই তালিকাভুক্ত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ালিকায সর্বসাকুল্যে মোট পুরুষের সংখ্যা ছিল 6,03,55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ইস্রায়েলের অন্যান্য লোকদের সঙ্গে লেবীয় পরিবারগোষ্ঠীভুক্ত পরিবারদের গণনা করা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প্রভু মোশিকে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লেবির পরিবারগোষ্ঠীর লোকদের গণনা করবে না অথবা ইস্রায়েলের অন্যান্য লোকদের তালিকার অন্তর্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লেবীয়দের চুক্তির পবিত্র তাঁবুর এবং তার সমস্ত জিনিসের দায়িত্ব রাখ| তারা অবশ্যই পবিত্র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থে তার সব জিনিসপত্র বহন করবে ও তার যত্ন নেবে এবং পবিত্র তাঁবুর চারপাশেই শিবির স্থাপ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যখনই পবিত্র তাঁবু স্থানান্তরিত হবে, লেবীয়রাই এটাকে স্থানান্তরিত করবে| যখনই বিরতির সময়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র প্রতিষ্ঠা করা হবে তখন অবশ্যই লেবীয়রা এটিকে প্রতিষ্ঠা করবে| একমাত্র তারাই পবিত্র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ণাবেক্ষণ করবে| লেবীয় পরিবারগোষ্ঠী বহির্ভুত কোনো ব্যক্তি যদি তাঁবুর যত্নের ব্যাপারে সচেষ্ট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ার মৃত্যু অনিবার্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ইস্রায়েলের লোকরা তাদের আলাদা গোষ্ঠীতে শিবির স্থাপন করবে| প্রত্যেক ব্যক্তি তার পারিবারিক পত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াকাছি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লেবীয়রা চুক্তির পবিত্র তাঁবুর চারপাশে তাদের শিবির স্থাপন করবে| তাহলে ইস্রায়েলের জনগোষ্ঠ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ঈশ্বর তাঁর ক্রোধ প্রকাশ করবেন না| তারা পবিত্র তাঁবুর দায়িত্বে থাকবে এবং তা পাহারা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সুতরাং প্রভু মোশিকে যা আদেশ করেছিলেন, ইস্রায়েলের লোকরা সেই অনুসারে সব কিছু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2026-10-20T03:32:38Z</dcterms:created>
  <dcterms:modified xsi:type="dcterms:W3CDTF">2026-10-20T03:32:38Z</dcterms:modified>
  <dc:title>গণনা পুস্তক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