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LORD is my shepherd; I shall not lack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e makes me to lie down in green pastures: he leads me beside the still waters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e makes me to lie down in green pastures: he leads me beside the still water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He restores my soul: he leads me in the paths of righteousness for his name's sak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Yea, though I walk through the valley of the shadow of death, I will fear no evil: for you are with me; your rod and your staff they comfort m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Yea, though I walk through the valley of the shadow of death, I will fear no evil: for you are with me; your rod and your staff they comfort m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You prepare a table before me in the presence of mine enemies: you anoint my head with oil; my cup runs over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You prepare a table before me in the presence of mine enemies: you anoint my head with oil; my cup runs over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Surely goodness and mercy shall follow me all the days of my life: and I will dwell in the house of the LORD for ever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Surely goodness and mercy shall follow me all the days of my life: and I will dwell in the house of the LORD for ever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58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் மேய்ப்பராயிருக்கிறார், நான் தாழ்ச்சியடைய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என்னைப் புல்லுள்ள இடங்களில் மேய்த்து, அமர்ந்த தண்ணீர்கள் அண்டையில் என்னைக் கொண்டுபோ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ட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என் ஆத்துமாவைத் தேற்றி, தம்முடைய நாமத்தினிமித்தம் என்னை நீதியின் பாதைகளில் நடத்த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மரண இருளின் பள்ளத்தாக்கிலே நடந்தாலும் பொல்லாப்புக்குப் பயப்படேன்; தேவரீர் என்னோடேகூ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க்கிறீர்; உமது கோலும் உமது தடியும் என்னைத் தேற்ற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சத்துருக்களுக்கு முன்பாக நீர் எனக்கு ஒரு பந்தியை ஆயத்தப்படுத்தி, என் தலையை எண்ணெய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ிஷேகம்பண்ணுகிறீர்; என் பாத்திரம் நிரம்பி வழி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ஜீவனுள்ள நாளெல்லாம் நன்மையும் கிருபையும் என்னைத் தொடரும்; நான் கர்த்தருடைய வீட்டிலே நீடித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ட்களாய் நிலைத்திரு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2026-11-01T18:59:56Z</dcterms:created>
  <dcterms:modified xsi:type="dcterms:W3CDTF">2026-11-01T18:59:56Z</dcterms:modified>
  <dc:title>சங்கீதம்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