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ின் குடிகளே, யூதாவின் மனுஷரே, எனக்கும் என் திராட்சத்தோட்டத்துக்கும் நியாயந்தீ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ின் குடிகளே, யூதாவின் மனுஷரே, எனக்கும் என் திராட்சத்தோட்டத்துக்கும் நியாயந்தீ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 திராட்சத்தோட்டத்திற்காகச் செய்யாத எந்த வேலையை அதற்கு இனிச் செய்யலாம்? அது நல்ல திராட்சப்பழங்களைத் தருமென்று நான் காத்திருக்க, அது கசப்பான பழங்களைத் தந்ததெ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 திராட்சத்தோட்டத்திற்காகச் செய்யாத எந்த வேலையை அதற்கு இனிச் செய்யலாம்? அது நல்ல திராட்சப்பழங்களைத் தருமென்று நான் காத்திருக்க, அது கசப்பான பழங்களைத் தந்ததென்ன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நான் என் திராட்சத்தோட்டத்துக்குச் செய்வதை உங்களுக்கு அறிவிப்பேன்; அதின் வேலியை எடுத்துப்போடுவேன், அது மேய்ந்துபோடப்படும்; அதின் அடைப்பைத் தகர்ப்பேன், அது மிதியுண்ட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நான் என் திராட்சத்தோட்டத்துக்குச் செய்வதை உங்களுக்கு அறிவிப்பேன்; அதின் வேலியை எடுத்துப்போடுவேன், அது மேய்ந்துபோடப்படும்; அதின் அடைப்பைத் தகர்ப்பேன், அது மிதியுண்ட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ப் பாழாக்கிவிடுவேன்; அதின் கிளை நறுக்கப்படாமலும், களைகொத்தி எடுக்கப்படாமலும் போவதினால், முட்செடியும் நெரிஞ்சிலும் முளைக்கும்; அதின்மேல் மழை பெய்யாதபடிக்கு மேகங்களுக்கும் கட்டளையிடுவேன் என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ப் பாழாக்கிவிடுவேன்; அதின் கிளை நறுக்கப்படாமலும், களைகொத்தி எடுக்கப்படாமலும் போவதினால், முட்செடியும் நெரிஞ்சிலும் முளைக்கும்; அதின்மேல் மழை பெய்யாதபடிக்கு மேகங்களுக்கும் கட்டளையிடுவேன் என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ுடைய திராட்சத்தோட்டம் இஸ்ரவேலின் வம்சமே; அவருடைய மனமகிழ்ச்சியின் நாற்று யூதாவின் மனுஷரே; அவர் நியாயத்துக்குக் காத்திருந்தார், இதோ, கொடுமை; நீதிக்குக் காத்திருந்தார், இதோ, முறைப்பா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ுடைய திராட்சத்தோட்டம் இஸ்ரவேலின் வம்சமே; அவருடைய மனமகிழ்ச்சியின் நாற்று யூதாவின் மனுஷரே; அவர் நியாயத்துக்குக் காத்திருந்தார், இதோ, கொடுமை; நீதிக்குக் காத்திருந்தார், இதோ, முறைப்பா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ுடைய திராட்சத்தோட்டம் இஸ்ரவேலின் வம்சமே; அவருடைய மனமகிழ்ச்சியின் நாற்று யூதாவின் மனுஷரே; அவர் நியாயத்துக்குக் காத்திருந்தார், இதோ, கொடுமை; நீதிக்குக் காத்திருந்தார், இதோ, முறைப்பா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ங்கள்மாத்திரம் தேசத்தின்நடுவில் வாசமாயிருக்கும்படி மற்றவர்களுக்கு இடமில்லாமற்போகுமட்டும், வீட்டோடே வீட்டைச் சேர்த்து, வயலோடே வயலைக் கூட்டுகிறவர்களுக்கு ஐயோ!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ங்கள்மாத்திரம் தேசத்தின்நடுவில் வாசமாயிருக்கும்படி மற்றவர்களுக்கு இடமில்லாமற்போகுமட்டும், வீட்டோடே வீட்டைச் சேர்த்து, வயலோடே வயலைக் கூட்டுகிறவர்களுக்கு ஐயோ!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என் செவிகேட்கச் சொன்னது: மெய்யாகவே அந்தத் திரளான வீடுகள் பாழாகும்; பெரியவைகளும் நேர்த்தியானவைகளுமாகிய வீடுகள் குடியில்லாத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என் செவிகேட்கச் சொன்னது: மெய்யாகவே அந்தத் திரளான வீடுகள் பாழாகும்; பெரியவைகளும் நேர்த்தியானவைகளுமாகிய வீடுகள் குடியில்லாத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த்தேர் நிலமாகிய திராட்சத்தோட்டம் ஒரேபடி ரசம் தரும்; ஒரு கல விதை ஒரு குறுணி விளை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த்தேர் நிலமாகிய திராட்சத்தோட்டம் ஒரேபடி ரசம் தரும்; ஒரு கல விதை ஒரு குறுணி விளை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ாயத்தை நாடி அதிகாலமே எழுந்து, மதுபானம் தங்களைச் சூடாக்கும்படி தரித்திருந்து, இருட்டிப்போகுமளவும் குடித்துக்கொண்டேயிருக்கிறவர்களுக்கு ஐயோ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ாயத்தை நாடி அதிகாலமே எழுந்து, மதுபானம் தங்களைச் சூடாக்கும்படி தரித்திருந்து, இருட்டிப்போகுமளவும் குடித்துக்கொண்டேயிருக்கிறவர்களுக்கு ஐயோ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சுரமண்டலத்தையும், தம்புருவையும், மேளத்தையும், நாகசுரத்தையும், மதுபானத்தையும் வைத்து விருந்துகொண்டாடுகிறார்கள்; ஆனாலும் கர்த்தரின் கிரியையை நோக்குகிறதுமில்லை; அவர் கரத்தின் செய்கையைச் சிந்திக்கிற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சுரமண்டலத்தையும், தம்புருவையும், மேளத்தையும், நாகசுரத்தையும், மதுபானத்தையும் வைத்து விருந்துகொண்டாடுகிறார்கள்; ஆனாலும் கர்த்தரின் கிரியையை நோக்குகிறதுமில்லை; அவர் கரத்தின் செய்கையைச் சிந்திக்கிற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அறிவில்லாமையினால் சிறைப்பட்டுப்போகிறார்கள்; அவர்களில் கடினமுள்ளவர்கள் பட்டினியினால் தொய்ந்துபோகிறார்கள், அவர்களுடைய திரளான கூட்டத்தார் தாகத்தால் நாவறண்டு போ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அறிவில்லாமையினால் சிறைப்பட்டுப்போகிறார்கள்; அவர்களில் கடினமுள்ளவர்கள் பட்டினியினால் தொய்ந்துபோகிறார்கள், அவர்களுடைய திரளான கூட்டத்தார் தாகத்தால் நாவறண்டு போ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பாதாளம் தன்னை விரிவாக்கி, தன் வாயை ஆவென்று மட்டில்லாமல் திறந்தது; அவர்கள் மகிமையும், அவர்கள் திரள்கூட்டமும், அவர்கள் ஆடம்பரமும், அவர்களில் களிகூருகிறவர்களும் அதற்குள் இறங்கிப்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பாதாளம் தன்னை விரிவாக்கி, தன் வாயை ஆவென்று மட்டில்லாமல் திறந்தது; அவர்கள் மகிமையும், அவர்கள் திரள்கூட்டமும், அவர்கள் ஆடம்பரமும், அவர்களில் களிகூருகிறவர்களும் அதற்குள் இறங்கிப்போ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ியவன் தாழ்த்தப்படுவான், பெரியவனும் தாழ்ச்சியடைவான்; மேட்டிமையானவர்களின் கண்கள் தாழ்ந்துப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ர் நியாயத்தீர்ப்பினால் உயர்ந்து, பரிசுத்தமுள்ள தேவன் நீதியினால் பரிசுத்தராய் விளங்க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ர் நியாயத்தீர்ப்பினால் உயர்ந்து, பரிசுத்தமுள்ள தேவன் நீதியினால் பரிசுத்தராய் விளங்க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ட்டுக்குட்டிகள் கண்டவிடமெல்லாம் மேயும்; கொழுத்தவர்களுடையதாயிருந்து பாழாய்ப்போன நிலங்களைப் பரதேசிகள் அநுபவி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ஆட்டுக்குட்டிகள் கண்டவிடமெல்லாம் மேயும்; கொழுத்தவர்களுடையதாயிருந்து பாழாய்ப்போன நிலங்களைப் பரதேசிகள் அநுபவி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யையின் கயிறுகளால் அக்கிரமத்தையும், வண்டில் வடங்களால் பாவத்தையும் இழுத்துக்கொண்டு வ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பார்க்கும்படி அவர் தீவிரித்துத் தமது கிரியையைச் சீக்கிரமாய் நடப்பிக்கட்டுமென்றும், இஸ்ரவேலின் பரிசுத்தருடைய ஆலோசனையை நாம் அறியும்படி அது சமீபித்து வரட்டுமென்றும் சொல்லுகிறவர்களுக்கு ஐயோ!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பார்க்கும்படி அவர் தீவிரித்துத் தமது கிரியையைச் சீக்கிரமாய் நடப்பிக்கட்டுமென்றும், இஸ்ரவேலின் பரிசுத்தருடைய ஆலோசனையை நாம் அறியும்படி அது சமீபித்து வரட்டுமென்றும் சொல்லுகிறவர்களுக்கு ஐயோ!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 நன்மையென்றும், நன்மையைத் தீமையென்றும் சொல்லி, இருளை வெளிச்சமும், வெளிச்சத்தை இருளுமாகப் பாவித்து, கசப்பைத் தித்திப்பும், தித்திப்பைக் கசப்புமென்று சாதிக்கிறவர்களுக்கு ஐயோ!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 நன்மையென்றும், நன்மையைத் தீமையென்றும் சொல்லி, இருளை வெளிச்சமும், வெளிச்சத்தை இருளுமாகப் பாவித்து, கசப்பைத் தித்திப்பும், தித்திப்பைக் கசப்புமென்று சாதிக்கிறவர்களுக்கு ஐயோ!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் பார்வைக்கு ஞானிகளும், தங்கள் எண்ணத்துக்குப் புத்திமான்களுமாய் இருக்கிறவர்களுக்கு ஐயோ!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ராயத்தைக் குடிக்க வீரரும், மதுவைக் கலந்துவைக்கப் பராக்கிரமசாலிகளுமாயிரு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ிதானத்திற்காகக் குற்றவாளியை நீதிமானாகத் தீர்த்து நீதிமானின் நியாயத்தை அவனுக்கு விரோதமாய்ப் புரட்டுகிறவர்களுக்கு ஐயோ!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ிதானத்திற்காகக் குற்றவாளியை நீதிமானாகத் தீர்த்து நீதிமானின் நியாயத்தை அவனுக்கு விரோதமாய்ப் புரட்டுகிறவர்களுக்கு ஐயோ!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க்கினிஜுவாலை வைக்கோலைப் பட்சிப்பதுபோலவும், செத்தையானது நெருப்புக்கு இரையாகி எரிந்துபோவதுபோலவும், அவர்கள் வேர் வாடி, அவர்கள் துளிர் தூசியைப்போல் பறந்துபோகும்; அவர்கள் சேனைகளின் கர்த்தருடைய வேதத்தை வெறுத்து, இஸ்ரவேலிலுள்ள பரிசுத்தருடைய வசனத்தை அசட்டைபண்ணினார்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ுடைய கோபம் தமது ஜனங்களுக்கு விரோதமாய் மூண்டது; அவர் தமது கையை அவர்களுக்கு விரோதமாய் நீட்டி பர்வதங்கள் அதிரத்தக்கதாயும், அவர்கள் பிணங்கள் நடுவீதிகளில் குப்பைபோலாகத்தக்கதாயும், அவர்களை அடித்தார்; இவை எ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ுடைய கோபம் தமது ஜனங்களுக்கு விரோதமாய் மூண்டது; அவர் தமது கையை அவர்களுக்கு விரோதமாய் நீட்டி பர்வதங்கள் அதிரத்தக்கதாயும், அவர்கள் பிணங்கள் நடுவீதிகளில் குப்பைபோலாகத்தக்கதாயும், அவர்களை அடித்தார்; இவை எ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கர்த்தருடைய கோபம் தமது ஜனங்களுக்கு விரோதமாய் மூண்டது; அவர் தமது கையை அவர்களுக்கு விரோதமாய் நீட்டி பர்வதங்கள் அதிரத்தக்கதாயும், அவர்கள் பிணங்கள் நடுவீதிகளில் குப்பைபோலாகத்தக்கதாயும், அவர்களை அடித்தார்; இவை எ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தூரத்திலுள்ள ஜாதியாருக்கு ஒரு கொடியை ஏற்றி, அவர்களைப் பூமியின் கடையாந்தரங்களிலிருந்து பயில்காட்டி அழைப்பார்; அப்பொழுது அவர்கள் தீவிரமும் வேகமுமாய் வர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தூரத்திலுள்ள ஜாதியாருக்கு ஒரு கொடியை ஏற்றி, அவர்களைப் பூமியின் கடையாந்தரங்களிலிருந்து பயில்காட்டி அழைப்பார்; அப்பொழுது அவர்கள் தீவிரமும் வேகமுமாய் வர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ில் விடாய்த்தவனும் இடறுகிறவனும் இல்லை; தூங்குகிறவனும் உறங்குகிறவனும் இல்லை; அவர்களில் ஒருவனுடைய இடுப்பின் கச்சை அவிழ்வதும், பாதரட்சைகளின் வார் அறுந்துபோவதும் இ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ில் விடாய்த்தவனும் இடறுகிறவனும் இல்லை; தூங்குகிறவனும் உறங்குகிறவனும் இல்லை; அவர்களில் ஒருவனுடைய இடுப்பின் கச்சை அவிழ்வதும், பாதரட்சைகளின் வார் அறுந்துபோவதும் இ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அம்புகள் கூர்மையும், அவர்கள் வில்லுகளெல்லாம் நாணேற்றினவைகளும், அவர்கள் குதிரைகளின் குளம்புகள் கற்பாறையாக எண்ணப்ட்டவைகளும், அவர்கள் உருளைகள் சுழல்காற்றுக்கு ஒத்தவைகளும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அம்புகள் கூர்மையும், அவர்கள் வில்லுகளெல்லாம் நாணேற்றினவைகளும், அவர்கள் குதிரைகளின் குளம்புகள் கற்பாறையாக எண்ணப்ட்டவைகளும், அவர்கள் உருளைகள் சுழல்காற்றுக்கு ஒத்தவைகளும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ெர்ச்சிப்பு சிங்கத்தின் கெர்ச்சிப்புபோலிருக்கிறது; பாலசிங்கங்களைப்போலக் கெர்ச்சித்து, உறுமி, இரையைப் பிடித்து தப்புவிக்கிறவன் இல்லாமல், அதை எடுத்துக்கொண்டுபோய்விட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ெர்ச்சிப்பு சிங்கத்தின் கெர்ச்சிப்புபோலிருக்கிறது; பாலசிங்கங்களைப்போலக் கெர்ச்சித்து, உறுமி, இரையைப் பிடித்து தப்புவிக்கிறவன் இல்லாமல், அதை எடுத்துக்கொண்டுபோய்விட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நாளில், சமுத்திரம் இரைவதுபோல் அவர்களுக்கு விரோதமாய் இரைவார்கள்; அப்பொழுது தேசத்தைப்பார்த்தால், இதோ, அந்தகாரமும் வியாகுலமும் உண்டு; அதின் மேகங்களினால் வெளிச்சம் இருண்டுப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நாளில், சமுத்திரம் இரைவதுபோல் அவர்களுக்கு விரோதமாய் இரைவார்கள்; அப்பொழுது தேசத்தைப்பார்த்தால், இதோ, அந்தகாரமும் வியாகுலமும் உண்டு; அதின் மேகங்களினால் வெளிச்சம் இருண்டுபோ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ொழுது நான் என் நேசரிடத்தில் அவருடைய திராட்சத்தோட்டத்தைக் குறித்து என் நேசருக்கேற்ற ஒரு பாட்டைப் பாடுவேன்; என் நேசருக்கு மகா செழிப்பான மேட்டிலே ஒரு திராட்சத்தோட்டம் உண்ட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ொழுது நான் என் நேசரிடத்தில் அவருடைய திராட்சத்தோட்டத்தைக் குறித்து என் நேசருக்கேற்ற ஒரு பாட்டைப் பாடுவேன்; என் நேசருக்கு மகா செழிப்பான மேட்டிலே ஒரு திராட்சத்தோட்டம் உண்ட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தை வேலியடைத்து, அதிலுள்ள கற்களைப் பொறுக்கி, அதிலே நற்குல திராட்சச்செடிகளை நட்டு, அதின் நடுவில் ஒரு கோபுரத்தைக்கட்டி, அதில் ஆலையையும் உண்டுபண்ணி, அது நல்ல திராட்சப்பழங்களைத் தருமென்று காத்திருந்தார்; அதுவோ கசப்பான பழங்களைத் த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தை வேலியடைத்து, அதிலுள்ள கற்களைப் பொறுக்கி, அதிலே நற்குல திராட்சச்செடிகளை நட்டு, அதின் நடுவில் ஒரு கோபுரத்தைக்கட்டி, அதில் ஆலையையும் உண்டுபண்ணி, அது நல்ல திராட்சப்பழங்களைத் தருமென்று காத்திருந்தார்; அதுவோ கசப்பான பழங்களைத் த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தை வேலியடைத்து, அதிலுள்ள கற்களைப் பொறுக்கி, அதிலே நற்குல திராட்சச்செடிகளை நட்டு, அதின் நடுவில் ஒரு கோபுரத்தைக்கட்டி, அதில் ஆலையையும் உண்டுபண்ணி, அது நல்ல திராட்சப்பழங்களைத் தருமென்று காத்திருந்தார்; அதுவோ கசப்பான பழங்களைத் த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യെരൂശലേംനിവാസികളും യെഹൂദാപുരുഷന്മാരും ആയുള്ളോരേ, എനിക്കും എന്റെ മുന്തിരിത്തോട്ട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ദ്ധ്യേ വിധ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എന്റെ മുന്തിരിത്തോട്ടത്തിൽ ചെയ്തിട്ടുള്ളതല്ലാതെ ഇനി അതിൽ എന്തു ചെയ്‍വാനുള്ളു? മുന്തിരിങ്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യക്കുമെന്നു ഞാൻ കാത്തിരുന്നാറെ അതു കാട്ടുമുന്തിരിങ്ങ കായിച്ചതു എന്തു? ആകയാൽ വരു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എന്റെ മുന്തിരിത്തോട്ടത്തോടു എന്തു ചെയ്യും എന്നു നിങ്ങളോടു അറിയിക്കാം; ഞാൻ അതിന്റെ വേ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ളിച്ചുകളയും; അതു തിന്നു പോകും; ഞാൻ അതിന്റെ മതിൽ ഇടിച്ചുകളയും; അതു ചവിട്ടി മെത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അതിനെ ശൂന്യമാക്കും; അതു വള്ളിത്തല മുറിക്കാതെയും കിളെക്കാതെയും ഇരിക്കും; പറക്കാരയും മുള്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ൽ മുളെക്കും; അതിൽ മഴ പെയ്യിക്കരുതെന്നു ഞാൻ മേഘങ്ങളോടു ക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ൈന്യങ്ങളുടെ യഹോവയുടെ മുന്തിരിത്തോട്ടം യിസ്രായേൽ ഗൃഹവും അവന്റെ മനോഹരമായ നടുത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പുരുഷന്മാരും ആകുന്നു; അവൻ ന്യായത്തിന്നായി കാത്തിരുന്നു; എന്നാൽ ഇതാ, അന്യായം! നീതി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ാക്കിയിരുന്നു; എന്നാൽ ഇതാ ഭീത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തങ്ങൾ മാത്രം ദേശമദ്ധ്യേ പാർക്കത്തക്കവണ്ണം മറ്റാർക്കും സ്ഥലം ഇല്ലാതാകുവോളവും വീടോടു വീ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ർക്കുകയും വയലോടു വയൽ കൂട്ടുകയും ചെയ്യുന്നവർക്ക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കേൾക്കെ സൈന്യങ്ങളുടെ യഹോവ അരുളിച്ചെയ്തതു: വലിയതും നല്ലതുമായിരിക്കുന്ന പല വീടുകളും ആ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പ്പില്ലാതെ ശൂന്യമാകും നിശ്ച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ത്തു കാണി മുന്തിരിത്തോട്ടത്തിൽനിന്നു ഒരു ബത്തും ഒരു ഹോമർ വിത്തിൽനിന്നു ഒരു ഏഫയും മ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ികാലത്തു എഴുന്നേറ്റു മദ്യം തേടി ഓടുകയും വീഞ്ഞു കുടിച്ചു മത്തരായി സന്ധ്യാസമയത്തു വൈകി ഇര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വർക്ക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രുടെ വിരുന്നുകളിൽ കിന്നരവും വീണയും തപ്പും കുഴലും വീഞ്ഞും ഉണ്ടു; എന്നാൽ യഹോവയുടെ പ്രവൃത്ത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നോക്കുന്നില്ല, അവന്റെ കൈവേലയെ വിചാരി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എന്റെ ജനം അറിവില്ലായ്കയാൽ പ്രവാസത്തിലേക്കു പോകുന്നു; അവരുടെ മാന്യ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ിണികിടക്കുന്നു; അവരുടെ ജനസമൂഹം ദാഹത്താൽ വരണ്ട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കൊണ്ടു പാതാളം തൊണ്ട തുറന്നു, വിസ്താരമായി വായ് പിളർന്നിരിക്കുന്നു; അവരുടെ മഹിമയും ആരവ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ഘോഷവും അവയിൽ ഉല്ലസിക്കുന്നവരും അതിലേക്കു ഇറങ്ങിപ്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ങ്ങനെ മനുഷ്യൻ കുനിയുകയും പുരുഷൻ വണങ്ങുകയും നിഗളികളുടെ കണ്ണു താഴ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ൽ സൈന്യങ്ങളുടെ യഹോവ ന്യായവിധിയിൽ ഉന്നതനായിരിക്കയും പരിശുദ്ധദൈവം നീതിയിൽ തന്നെത്ത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ശുദ്ധനായി കാണ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പ്പോൾ കുഞ്ഞാടുകൾ മേച്ചൽപുറത്തെന്നപോലെ മേയും; പുഷ്ടിയുള്ളവരുടെ ശൂന്യപ്രദേശങ്ങളെ സഞ്ചാര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വ്യാജപാശംകൊണ്ടു അകൃത്യത്തെയും വണ്ടിക്കയറുകൊണ്ടു എന്നപോലെ പാപത്തെയും വല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ബദ്ധപ്പെട്ടു തന്റെ പ്രവൃത്തിയെ വേഗത്തിൽ നിവർത്തിക്കട്ടെ; കാണാമല്ലോ; യിസ്രായേലിൻ പരിശുദ്ധ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ോചന അടുത്തുവരട്ടെ; നമുക്കു അറിയാമല്ലോ എന്നു പറകയും ചെയ്യുന്നവർക്ക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തിന്മെക്കു നന്മ എന്നും നന്മെക്കു തിന്മ എന്നും പേർ പറകയും ഇരുട്ടിനെ വെളിച്ചവും വെളിച്ച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ട്ടും ആക്കുകയും കൈപ്പിനെ മധുരവും മധുരത്തെ കൈപ്പും ആക്കുകയും ചെയ്യുന്നവർക്ക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തങ്ങൾക്കുതന്നേ ജ്ഞാനികളായും തങ്ങൾക്കു തന്നേ വിവേകികളായും തോന്നുന്നവർക്ക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ീഞ്ഞു കുടിപ്പാൻ വീരന്മാരും മദ്യം കലർത്തുവാൻ ശൂരന്മാരും ആയുള്ളവ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മ്മാനംനിമിത്തം ദുഷ്ടനെ നീതീകരിക്കയും നീതിമാന്റെ നീതിയെ ഇല്ലാതാക്കുകയും ചെയ്യുന്നവർക്കു അയ്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ുകൊണ്ടു തീനാവു താളടിയെ തിന്നുകളകയും വൈക്കോൽ ജ്വാലയാൽ ദഹിച്ചുപോകയും ചെയ്യുന്നതുപോലെ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രു കെട്ടുപോകും; അവരുടെ പുഷ്പം പൊടിപോലെ പറന്നു പോകും; അവർ സൈന്യങ്ങളുടെ യഹോവയുടെ ന്യായപ്രമാണ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േക്ഷിച്ചു, യിസ്രായേലിൻ പരിശുദ്ധന്റെ വചനത്തെ നിന്ദിച്ചു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ുനിമിത്തം യഹോവയുടെ കോപം തന്റെ ജനത്തിന്റെ നേരെ ജ്വലിക്കും; അവൻ അവരുടെ നേരെ കൈ നീട്ടി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ണ്ഡിപ്പിക്കും; അപ്പോൾ മലകൾ വിറെക്കയും അവരുടെ ശവങ്ങൾ വീഥികളുടെ നടുവിൽ ചവറുപോലെ ആയിത്തീര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; ഇതെല്ലാംകൊണ്ടും അവന്റെ കോപം അടങ്ങാതെ അവന്റെ കൈ ഇനിയും നീട്ടി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ൻ ദൂരത്തുള്ള ജാതികൾക്കു ഒരു കൊടി, ഉയർത്തി, ഭൂമിയുടെ അറ്റത്തുനിന്നു അവരെ ചൂളകുത്തിവിള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ബദ്ധപ്പെട്ടു വേഗത്തിൽ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രിൽ ഒരുത്തനും ക്ഷീണിക്കയോ ഇടറുകയോ ചെയ്കയില്ല; ഒരുത്തനും ഉറക്കം തൂങ്ങുകയില്ല, ഉറങ്ങുകയ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അരക്കച്ച അഴികയില്ല, ചെരിപ്പുവാറു പൊട്ട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രുടെ അമ്പു കൂർത്തും വില്ലു എല്ലാം കുലെച്ചും ഇരിക്കുന്നു; അവരുടെ കുതിരകളുടെ കുളമ്പ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ക്കല്ലുപോലെയും അവരുടെ രഥചക്രം ചുഴലിക്കാറ്റുപോലെയും തോന്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രുടെ ഗർജ്ജനം സിംഹത്തിന്റേതുപോലെ ഇരിക്കും; അവർ ബാലസിംഹങ്ങളെപ്പോലെ ഗർജ്ജിക്കും; അവർ അലറ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പിടിച്ചു കൊണ്ടുപോകും; ആരും വിടുവിക്ക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ന്നാളിൽ അവർ കടലിന്റെ അലർച്ചപോലെ അവരുടെ നേരെ അലറും; ദേശത്തു നോക്കിയാൽ ഇതാ, അന്ധകാരവും കഷ്ടത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; അതിന്റെ മേഘങ്ങളിൽ വെളിച്ചം ഇരുണ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ൻ എന്റെ പ്രിയതമന്നു അവന്റെ മുന്തിരിത്തോട്ടത്തെക്കുറിച്ചു എന്റെ പ്രിയന്റെ പാട്ടുപാടും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ിയതമന്നു ഏറ്റവും ഫലവത്തായോരു കുന്നിന്മേൽ ഒരു മുന്തിരിത്തോട്ട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അതിന്നു വേലി കെട്ടി, അതിലെ കല്ലു പെറുക്കിക്കളഞ്ഞു, അതിൽ നല്ലവക മുന്തിരിവള്ളി നട്ടു, നടു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ഗോപുരം പണിതു, ഒരു ചക്കും ഇട്ടു, മുന്തിരിങ്ങ കായക്കും എന്നു അവൻ കാത്തിരുന്നു; കായിച്ചത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ട്ടുമുന്തിരിങ്ങയ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2026-10-20T01:22:33Z</dcterms:created>
  <dcterms:modified xsi:type="dcterms:W3CDTF">2026-10-20T01:22:33Z</dcterms:modified>
  <dc:title>യെശയ്യാവ്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