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மாத்திரம் கர்த்தரிடத்தில் சமீபித்து வரலாம்; அவர்கள் சமீபித்து வரலாகாது; ஜனங்கள் அவனோடேகூட ஏறிவரவேண்டா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மாத்திரம் கர்த்தரிடத்தில் சமீபித்து வரலாம்; அவர்கள் சமீபித்து வரலாகாது; ஜனங்கள் அவனோடேகூட ஏறிவரவேண்டா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ின் வாலிபரை அனுப்பினான்; அவர்கள் சர்வாங்க தகனபலிகளைச் செலுத்தி, கர்த்தருக்குச் சமாதானபலிகளாகக் காளைகளைப் பலி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ின் வாலிபரை அனுப்பினான்; அவர்கள் சர்வாங்க தகனபலிகளைச் செலுத்தி, கர்த்தருக்குச் சமாதானபலிகளாகக் காளைகளைப் பலிய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அந்த இரத்தத்தில் பாதி எடுத்து, பாத்திரங்களில் வார்த்து, பாதி இரத்தத்தைப் பலிபீடத்தின்மேல் தெள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அந்த இரத்தத்தில் பாதி எடுத்து, பாத்திரங்களில் வார்த்து, பாதி இரத்தத்தைப் பலிபீடத்தின்மேல் தெள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மோசேயும் ஆரோனும் நாதாபும் அபியூவும், இஸ்ரவேலருடைய மூப்பரில் எழுபதுபேரும் ஏறிப்போ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இஸ்ரவேல் புத்திரருடைய அதிபதிகள்மேல் தம்முடைய கையை நீட்டவில்லை; அவர்கள் தேவனைத் தரிசித்து, பின்பு புசித்துக் கு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ன் ஊழியக்காரனாகிய யோசுவாவோடே எழுந்து போனான். மோசே தேவ பர்வதத்தில் ஏறிப்போகையி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மலையின்மேல் ஏறினபோது, ஒரு மேகம் மலையை மூட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லையின் கொடுமுடியிலே கர்த்தருடைய மகிமையின் காட்சி இஸ்ரவேல் புத்திரருடைய கண்களுக்குப் பட்சிக்கிற அக்கினியைப்போல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லையின் கொடுமுடியிலே கர்த்தருடைய மகிமையின் காட்சி இஸ்ரவேல் புத்திரருடைய கண்களுக்குப் பட்சிக்கிற அக்கினியைப்போ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மேகத்தின் நடுவிலே பிரவேசித்து, மலையின்மேல் ஏறி, இரவும் பகலும் நாற்பதுநாள் மலையில் இ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மேகத்தின் நடுவிலே பிரவேசித்து, மலையின்மேல் ஏறி, இரவும் பகலும் நாற்பதுநாள் மலையில்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ತನು ಮೋಶೆಗೆ--ನೀನೂ ಆರೋನನೂ ನಾದಾಬನೂ ಅಬೀಹೂ ಇಸ್ರಾಯೇಲಿನ ಹಿರಿಯರಲ್ಲಿ ಎಪ್ಪತ್ತು ಮಂದಿಯೂ ಕರ್ತನ ಬಳ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ದಲ್ಲಿ ಆರಾಧ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ೋಶೆ ಒಬ್ಬನೇ ಕರ್ತನ ಸವಿಾಪಕ್ಕೆ ಬರಲಿ; ಆದರೆ ಅವರು ಸವಿಾಪಕ್ಕೆ ಬರಬಾರದು. ಇಲ್ಲವೆ ಜನರು ಅವನ ಸಂಗಡ ಬರಬಾರ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ೋಶೆಯು ಬಂದು ಕರ್ತನ ಎಲ್ಲಾ ಮಾತುಗಳನ್ನೂ ಎಲ್ಲಾ ನ್ಯಾಯವಿಧಿಗಳನ್ನೂ ಜನರಿಗೆ ತಿಳಿಯಪಡಿ ಸಿದನು; ಆಗ ಜನರೆಲ್ಲಾ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ರದಿಂದ--ಕರ್ತನು ಹೇಳಿದ ಎಲ್ಲಾ ಮಾತುಗಳ ಪ್ರಕಾರ ಮಾಡುತ್ತೇವೆ ಎಂದು ಉತ್ತರ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ೋಶೆಯು ಕರ್ತನ ಮಾತುಗಳನ್ನೆಲ್ಲಾ ಬರೆದು ಬೆಳಿಗ್ಗೆ ಎದ್ದು ಬೆಟ್ಟದ ಕೆಳಗೆ ಯಜ್ಞವೇದಿಯನ್ನು ಕಟ್ಟಿಸಿ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ಕುಲಗಳಿಗೆ ಅನುಸಾರವಾಗಿ ಹನ್ನೆರಡು ಸ್ತಂಭಗಳನ್ನು ನಿಲ್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ಕರ್ತನಿಗೆ ದಹನಬಲಿಗಳನ್ನೂ ಸಮಾಧಾನದ ಬಲಿಗಾಗಿ ಎತ್ತು ಗಳನ್ನೂ ಅರ್ಪಿಸುವದಕ್ಕಾಗಿ ಇಸ್ರಾಯೇಲ್‌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ೌವನಸ್ಥರ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ೋಶೆಯು ರಕ್ತದಲ್ಲಿ ಅರ್ಧವನ್ನು ತೆಗೆದುಕೊಂಡು ಬೋಗುಣಿಗಳಲ್ಲಿ ಹಾಕಿ ದನು ಮತ್ತು ರಕ್ತದಲ್ಲಿ ಅರ್ಧವನ್ನು ಯಜ್ಞವೇ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ಚಿಮು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ಒಡಂಬಡಿಕೆಯ ಪ್ರುಸ್ತಕವನ್ನು ತೆಗೆದುಕೊಂಡು ಜನರ ಮುಂದೆ ಓದಿದನು. ಆಗ ಅವರು--ಕರ್ತನು ಹೇಳುವದನ್ನೆಲ್ಲಾ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ವಿಧೇಯರಾಗ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ರು ವಾಯ ಮೋಶೆಯು ರಕ್ತವನ್ನು ತೆಗೆದುಕೊಂಡು ಜನರ ಮೇಲೆ ಚಿಮುಕಿಸಿ--ಇಗೋ, ಈ ಎಲ್ಲಾ ಮಾತುಗಳ ವಿಷಯದಲ್ಲಿ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ೊಂದಿಗೆ ಮಾಡಿದ ಒಡಂಬಡಿಕೆಯ ರಕ್ತವು ಇದ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ಮೋಶೆಯೂ ಅರೋನನೂ ನಾದಾಬನೂ ಅಬೀಹುವೂ ಇಸ್ರಾಯೇಲಿನ ಹಿರಿಯರಲ್ಲಿ ಎಪ್ಪತ್ತು ಜನರೂ ಏರ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ಇಸ್ರಾಯೇಲಿನ ದೇವರನ್ನು ನೋಡಿದರು. ಆತನ ಪಾದಗಳ ಕೆಳಗೆ ನೀಲವರ್ಣದ ಕಲ್ಲಿನ ಕೆಲಸಕ್ಕೆ ಸಮಾನವಾದದ್ದೂ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ಿರ್ಮಲವಾದದ್ದ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ಇಸ್ರಾಯೇಲ್‌ ಮಕ್ಕಳ ಶ್ರೇಷ್ಠರ ಮೇಲೆ ಆತನು ಕೈ ಹಾಕಲಿಲ್ಲ. ಅವರು ಸಹ ದೇವರ ದರ್ಶನದ ನಂತರ ತಿಂದು ಕು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ಮೋಶೆಗೆ--ಬೆಟ್ಟವನ್ನೇರಿ ನನ್ನ ಬಳಿಗೆ ಬಂದು ಅಲ್ಲೇ ಇರು. ನಾನು ನಿನಗೆ ಕಲ್ಲಿನ ಹಲಗೆಗಳನ್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ಿಸುವದಕ್ಕೋಸ್ಕರ ನಾನು ಬರೆದ ನ್ಯಾಯ ಪ್ರಮಾಣವನ್ನು ಆಜ್ಞೆಗೆಳನ್ನು ಕೊಡುವೆ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ಮೋಶೆಯೂ ಅವನ ಸೇವಕನಾದ ಯೆಹೋಶುವನೂ ಎದ್ದು ನಿಂತರು. ಮೋಶೆಯಾ ದರೋ ದೇವರ ಬೆಟ್ಟವನ್ನು ಏ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ಿರಿಯರಿಗೆ ಅವನು--ನಾವು ನಿಮ್ಮ ಬಳಿಗೆ ತಿರಿಗಿ ಬರುವ ವರೆಗೆ ಇಲ್ಲಿ ನಮಗಾಗಿ ಕಾದುಕೊಂಡಿರ್ರಿ; ಇಗೋ, ಆರೋ ನ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ರನೂ ನಿಮ್ಮ ಸಂಗಡ ಇರುತ್ತಾರೆ. ಯಾರಿ ಗಾದರೂ ವ್ಯಾಜ್ಯವಿದ್ದರೆ ಅವನು ಅವರ ಬಳಿಗೆ ಬರ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ಮೋಶೆಯು ಬೆಟ್ಟವನ್ನೇರಿ ಹೋದನು. ಆಗ ಮೇಘವು ಬೆಟ್ಟವನ್ನು ಮುಚ್ಚ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 ಲ್ಲದೆ ಕರ್ತನ ಮಹಿಮೆಯು ಸೀನಾಯಿಬೆಟ್ಟದ ಮೇಲೆ ನೆಲೆಯಾಗಿದದ್ದರಿಂದ ಮೇಘವು ಅದನ್ನು ಆರು ದಿನಗಳ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ಿಕೊಂಡಿತು; ಏಳನೆಯ ದಿನದಲ್ಲಿ ಆತನು ಮೇಘದೊಳಗಿಂದ ಮೋಶೆಯನ್ನ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ಇಸ್ರಾಯೇಲ್‌ ಮಕ್ಕಳ ಕಣ್ಣುಗಳ ಮುಂದೆ ಬೆಟ್ಟದ ತುದಿಯಲ್ಲಿ ಕರ್ತನ ಮಹಿಮೆಯ ದೃಶ್ಯವು ದಹಿಸುವ ಅಗ್ನಿಯ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ಮೋಶೆಯು ಮೇಘದ ಮಧ್ಯಕ್ಕೆ ಹೋಗಿ ಬೆಟ್ಟವನ್ನೇರಿದನು. ಅವನು ನಾಲ್ವತ್ತು ಹಗಲೂ ನಾಲ್ವತ್ತು ರಾತ್ರ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್ವತದಲ್ಲ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2026-10-20T05:51:50Z</dcterms:created>
  <dcterms:modified xsi:type="dcterms:W3CDTF">2026-10-20T05:51:50Z</dcterms:modified>
  <dc:title>ವಿಮೋಚನಾಕಾಂಡ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