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88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২ রাজাব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ইস্রায়েলে য়েহূর রাজত্বের সপ্তম বছরে সিংহাসনে আরোহণ করার পর, য়োয়াশ 40 বছর জেরুশালেমে রাজত্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 যোয়াশের মা ছিলেন বের্-শেবা নিবাসিনী সিবি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য়োয়াশ প্রভুর নির্দেশিত পথে জীবনযাপন করেন| রাজা য়োয়াশ ঈশ্বরের সামনে ঠিক কাজগুলি করেছিলেন যত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কে যিহোয়াদা নির্দেশ দিয়ে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বে তিনিও ভিন্ন মূর্ত্তির পূজোর জন্য উঁচু জায়গায় বানানো বেদীগুলো ধ্বংস করেন নি| লোকরা সেই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গুলিতে বলিদান করা ও ধুপধূনো দেওয়া চালিযে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য়োয়াশ যাজকদের বললেন, “প্রভুর মন্দিরে কোন অর্থাভাব নেই| মন্দিরে জিনিসপত্র দান করা ছাড়াও, স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য় লোকরা মন্দির করও দিয়ে এসেছে| খুশি মত উপহার তারা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আপনারা, যাজকরা মন্দির মেরামতের জন্য ঐ অর্থ ব্যবহার করবেন| প্রত্যেক যাজক লোকেদের জন্য কাজ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কাছ থেকে য়ে দক্ষিণা পান সেই টাকা দিয়েই তাদের প্রভুর মন্দির সংস্কার করা উচি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কিন্তু যাজকরা মন্দির সংস্কার করলেন না| যোয়াশের রাজত্বের 23 বছরের মাথায়ও যখন যাজকরা ম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লে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খন রাজা য়োয়াশ যাজক যিহোয়াদা ও অন্যান্য যাজকদের ডেকে পাঠিয়ে জানতে চাইলেন, “আপনারা কেন এখ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টা সারান নি? অবিলম্বে আপনারা লোকদের কাজ করে দক্ষিণা নেওয়া বন্ধ করুন| দক্ষিণার টাকাও আর বা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রচ করবেন না| ঐ টাকা অবশ্যই মন্দির সংস্কারের কাজে যাওয়া উচি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যাজকরা লোকদের কাছ থেকে দক্ষিণা নেওয়া বন্ধ করবেন বলে রাজী হলেও, তাঁরা ঠিক করলেন য়ে মন্দির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বে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খন যাজক যিহোয়াদা একটা বা) বানিয়ে বা)টার ওপরে একটা ফুটো করে সেটাকে বেদীর দক্ষিণ দিকে, য়ে দর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 দর্শনার্থীরা মন্দিরে ঢোকে, রেখে দিলেন| কিছু যাজক মন্দিরের দরজা আগলে বসে থাকতেন| তারা প্রভু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ণামী হিসেবে দেওয়া টাকা পয়সাগুলো ঐ বা)টায পুরে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এরপর থেকে লোকরাও মন্দিরে এলে ঐ বা)টার মধ্যে টাকা পয়সা ফেলতে শুরু করল| যখনই মহারাজের সচি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জক দেখতেন বা)টার মধ্যে অনেক টাকা পয়সা জমে গিয়েছে, তাঁরা তখন সমস্ত টাকা পয়সা বা) থেকে বে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ণে গেঁথে ব্যাগে ভরে রাখ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রা ঐ অর্থ দিয়ে প্রভুর মন্দিরের কাঠের মিস্ত্রি, রাজমিস্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থর-কাটিযে, খোদাইকর ও অন্যান্য য়েসব মিস্ত্রিরা প্রভুর মন্দিরে কাজ করত তাদের মাইনে দি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ছাড়াও ঐ টাকা দিয়ে মন্দির সারানোর জন্য কাঠের গুঁড়ি, পাথর থেকে শুরু করে যা যা প্রয়োজন কিন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প্রভুর মন্দিরের জন্য লোকরা য়ে টাকা দিতেন তা দিয়ে কিন্তু যাজকরা সোনা ও রূপোর পাত্র, বাতি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দ্যযন্ত্র এসব কিনতে পারতে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কারণ কারিগররা যারা মন্দির সারাচ্ছিল তাদের মাইনে ঐ অর্থ থেকে দেওয়া হ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কেউই পাই পয়সার হিসেব নিতেন না বা ‘টাকা কিভাবে খরচ হল’- এ প্রশ্ন মিস্ত্রিদের করতেন না|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মিস্ত্রিরা খুব বিশ্বাসী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দোষ মোচন ও পাপমোচনের নৈবেদ্যর থেকে পাওয়া টাকা কারিগরদের মাইনে দেবার জন্য ব্যবহৃত হত না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টাতে ছিল যাজকদের অধি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অরামের রাজা হসায়েল গাত্‌ শহরের বিরুদ্ধে যুদ্ধ করতে গিয়েছিলেন| গাতদের হারানোর পর হসায়ে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র বিরুদ্ধে যুদ্ধ করার পরিকল্পনা করে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যিহোশাফট, যিহোরাম, অহসিয় প্রমুখ যিহূদার রাজারা ছিলেন য়োরামের পূর্বপুরুষ| এরা সকলেই প্রভু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ক কিছু দান করেছিলেন| সে সব জিনিসই মন্দিরে রাখা ছিল| য়োয়াশ নিজেও প্রভুকে বহু জিনিস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লেন| জেরুশালেমকে অরামের হাত থেকে বাঁচানোর জন্য য়োয়াশ এইসমস্ত জিনিসপত্র এবং তাঁর বাড়িতে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দিরে যত সোনা ছিল, সব কিছুই অরামের রাজা হসায়েলকে পাঠিয়ে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য়োয়াশ য়ে সমস্ত গুরুত্বপূর্ণ কাজ করেছিলেন সে সমস্ত ‘যিহূদার রাজাদের ইতিহাস’ গ্রন্থে লিপিব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যোয়াশের কর্মচারীরা তাঁর বিরুদ্ধে চএান্ত করে তাঁকে সিল্লা যাবার পথে মিল্লো বলে একটা বাড়ি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যা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শিমিয়তের পুত্র য়োষাখর ও শোমরের পুত্র যিহোষাবদ আধিকারিক ছিল| এই দুজন মিলে য়োয়াশকে হ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 য়োয়াশকে দায়ূদ নগরীতে তাঁর পূর্বপুরুষদের সঙ্গে সমাধিস্থ করার পর তাঁর পুত্র অমত্‌সিয ন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 হ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২ রাজাবলি : 12]]></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2026-10-21T08:48:55Z</dcterms:created>
  <dcterms:modified xsi:type="dcterms:W3CDTF">2026-10-21T08:48:55Z</dcterms:modified>
  <dc:title>২ রাজাবলি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