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யென்னும் அடிமரத்திலிருந்து ஒரு துளிர் தோன்றி, அவன் வேர்களிலிருந்து ஒரு கிளை எழும்பிச் செழ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யென்னும் அடிமரத்திலிருந்து ஒரு துளிர் தோன்றி, அவன் வேர்களிலிருந்து ஒரு கிளை எழும்பிச் செழி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த்தையும் உணர்வையும் அருளும் ஆவியும், ஆலோசனையையும் பெலனையும் அருளும் ஆவியும், அறிவையும் கர்த்தருக்குப் பயப்படுகிற பயத்தையும் அருளும் ஆவியுமாகிய கர்த்தருடைய ஆவியானவர் அவர்மேல் தங்கியிரு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த்தையும் உணர்வையும் அருளும் ஆவியும், ஆலோசனையையும் பெலனையும் அருளும் ஆவியும், அறிவையும் கர்த்தருக்குப் பயப்படுகிற பயத்தையும் அருளும் ஆவியுமாகிய கர்த்தருடைய ஆவியானவர் அவர்மேல் தங்கியி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ப் பயப்படுதல் அவருக்கு உகந்த வாசனையாயிருக்கும்; அவர் தமது கண் கண்டபடி நியாயந்தீர்க்காமலும், தமது காது கேட்டபடி தீர்ப்புச்செய்யாம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ப் பயப்படுதல் அவருக்கு உகந்த வாசனையாயிருக்கும்; அவர் தமது கண் கண்டபடி நியாயந்தீர்க்காமலும், தமது காது கேட்டபடி தீர்ப்புச்செய்யாம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ின்படி ஏழைகளை நியாயம் விசாரித்து, யதார்த்தத்தின்படி பூமியிலுள்ள சிறுமையானவர்களுக்குத் தீர்ப்புச்செய்து, பூமியைத் தமது வாக்கின் கோலால் அடித்து, தமது வாயின் சுவாசத்தால் துன்மார்க்கரைச் சங்கர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 அவருக்கு அரைக்கட்டும், சத்தியம் அவருக்கு இடைக்கச்சையு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ஓனாய் ஆட்டுக்குட்டியோடே தங்கும், புலி வெள்ளாட்டுக்குட்டியோடே படுத்துக்கொள்ளும்; கன்றுக்குட்டியும், பாலசிங்கமும், காளையும், ஒருமித்திருக்கும்; ஒரு சிறு பையன் அவைகளை நடத்த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ஓனாய் ஆட்டுக்குட்டியோடே தங்கும், புலி வெள்ளாட்டுக்குட்டியோடே படுத்துக்கொள்ளும்; கன்றுக்குட்டியும், பாலசிங்கமும், காளையும், ஒருமித்திருக்கும்; ஒரு சிறு பையன் அவைகளை நடத்த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ுவும் கரடியும் கூடிமேயும், அவைகளின் குட்டிகள் ஒருமித்துப்படுத்துக்கொள்ளும்; சிங்கம் மாட்டைப்போல் வைக்கோல் தின்ன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ுவும் கரடியும் கூடிமேயும், அவைகளின் குட்டிகள் ஒருமித்துப்படுத்துக்கொள்ளும்; சிங்கம் மாட்டைப்போல் வைக்கோல் தின்ன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ல் குடிக்குங்குழந்தை விரியன்பாம்பு வளையின்மேல் விளையாடும், பால் மறந்த பிள்ளை கட்டுவிரியன் புற்றிலே தன் கையை வை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ரிசுத்த பர்வதமெங்கும் தீங்குசெய்வாருமில்லை; கேடுசெய்வாருமில்லை; சமுத்திரம் ஜலத்தில் நிறைந்திருக்கிறதுபோல், பூமி கர்த்தரை அறிகிற அறிவினால் நிறைந்த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, ஜனங்களுக்குக் கொடியாக நிற்கும் ஈசாயின் வேருக்காக ஜாதிகள் விசாரித்துக் கேட்பார்கள்; அவருடைய தாபரஸ்தலம் மகிமையாயிருக்க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ாலத்திலே, ஆண்டவர் அசீரியாவிலும், எகிப்திலும், பத்ரோசிலும், எத்தியோப்பியாவிலும், பெர்சியாவிலும், சிநேயாரிலும், ஆமாத்திலும், சமுத்திரத் தீவுகளிலும், தம்முடைய ஜனத்தில் மீதியானவர்களை மீட்டுக்கொள்ளத் திரும்ப இரண்டாம்விசை தமது கரத்தை நீட்ட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ுக்கு ஒரு கொடியை ஏற்றி, இஸ்ரவேலில் துரத்துண்டவர்களைச் சேர்த்து, யூதாவில் சிதறடிக்கப்பட்டவர்களை பூமியின் நான்கு திசைகளிலுமிருந்து கூட்ட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ுக்கு ஒரு கொடியை ஏற்றி, இஸ்ரவேலில் துரத்துண்டவர்களைச் சேர்த்து, யூதாவில் சிதறடிக்கப்பட்டவர்களை பூமியின் நான்கு திசைகளிலுமிருந்து கூட்ட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ின் பொறாமை நீங்கும், யூதாவின் சத்துருக்கள் சங்கரிக்கப்படுவார்கள்; எப்பிராயீம் யூதாவின்மேல் பொறாமையாயிரான், யூதா எப்பிராயீமைத் துன்பப்படு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ிராயீமின் பொறாமை நீங்கும், யூதாவின் சத்துருக்கள் சங்கரிக்கப்படுவார்கள்; எப்பிராயீம் யூதாவின்மேல் பொறாமையாயிரான், யூதா எப்பிராயீமைத் துன்பப்படு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ருவரும் ஏகமாய்க்கூடி மேற்கேயிருக்கிற பெலிஸ்தருடைய எல்லைகளின்மேல் பாய்ந்து, கீழ்த்திசையாரைக் கொள்ளையிட்டு, ஏதோமின்மேலும் மோவாபின்மேலும் கைபோடுவார்கள்; அம்மோன் புத்திரர் அவர்களுக்குக் கீழ்ப்படி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சமுத்திரமுனையைக் கர்த்தர் முற்றிலும் அழித்து, தம்முடைய காற்றின் வலுமையினால் நதியின்மேல் தமது கையை நீட்டி, ஏழாறுகளாகப் பிரித்து, ஜனங்கள் கால்நனையாமல் கடந்துபோகும்படி பண்ண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ு தேசத்திலிருந்து புறப்பட்டநாளில் அவர்களுக்கு இருந்ததுபோல, அசீரியாவிலே அவருடைய ஜனத்தில் மீதியானவர்களுக்கு ஒரு பெரும்பாதை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் எகிப்து தேசத்திலிருந்து புறப்பட்டநாளில் அவர்களுக்கு இருந்ததுபோல, அசீரியாவிலே அவருடைய ஜனத்தில் மீதியானவர்களுக்கு ஒரு பெரும்பாதை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യിശ്ശായിയുടെ കുറ്റിയിൽനിന്നു ഒരു മുള പൊട്ടി പുറപ്പെടും; അവന്റെ വേരുകളിൽനിന്നുള്ള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മ്പു ഫലം കാ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ന്റെ മേൽ യഹോവയുടെ ആത്മാവു ആവസിക്കും; ജ്ഞാനത്തിന്റെയും വിവേകത്തിന്റെയും ആത്മാവു, ആലോചനയ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ത്തിന്റെയും ആത്മാവു, പരിജ്ഞാനത്തിന്റെയും യഹോവാഭക്തിയുടെയും ആത്മാവ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്റെ പ്രമോദം യഹോവാഭക്തിയിൽ ആയിരിക്കും; അവൻ കണ്ണുകൊണ്ടു കാണുന്നതുപോലെ ന്യായപാലനം ചെയ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വികൊണ്ടു കേൾക്കുന്നതുപോലെ വിധ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ദരിദ്രന്മാർക്കു നീതിയോടെ ന്യായം പാലിച്ചുകൊടുക്കയും ദേശത്തിലെ സാധുക്കൾക്കു നേര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ല്പിക്കയും ചെയ്യും; തന്റെ വായ് എന്ന വടികൊണ്ടു അവൻ ഭൂമിയെ അടിക്കും; തന്റെ അധര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വാസംകൊണ്ടു ദുഷ്ടനെകൊല്ല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തി അവന്റെ നടുക്കെട്ടും വിശ്വസ്തത അവന്റെ അരക്കച്ചയു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ചെന്നായി കുഞ്ഞാടിനോടുകൂടെ പാർക്കും; പുള്ളിപ്പുലി കോലാട്ടുകുട്ടിയോടുകൂടെ കിടക്കും; പശുക്കിട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സിംഹവും തടിപ്പിച്ച മൃഗവും ഒരുമിച്ചു പാർക്കും; ഒരു ചെറിയ കുട്ടി അവയെ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ശു കരടിയോടുകൂടെ മേയും; അവയുടെ കുട്ടികൾ ഒരുമിച്ചു കിടക്കും; സിംഹം കാള എന്നപോലെ വൈക്കേ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ുലകുടിക്കുന്ന ശിശു സർപ്പത്തിന്റെ പോതിങ്കൽ കളിക്കും; മുലകുടിമാറിയ പൈതൽ അണലിയുടെ പൊത്തിൽ കൈ ഇ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മുദ്രം വെള്ളംകൊണ്ടു നിറഞ്ഞിരിക്കുന്നതുപോലെ ഭൂമി യഹോവയുടെ പരിജ്ഞാനംകൊണ്ടു പൂർണ്ണമായിര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ിശുദ്ധപർവ്വതത്തിൽ എങ്ങും ഒരു ദോഷമോ നാശമോ ആരും ചെയ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ന്നാളിൽ വംശങ്ങൾക്കു കൊടിയായി നില്ക്കുന്ന യിശ്ശായിവേരായവനെ ജാതികൾ അന്വേഷിച്ചുവരും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രാമസ്ഥലം മഹത്വമുള്ളത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ന്നാളിൽ കർത്താവു തന്റെ ജനത്തിൽ ശേഷിച്ചിരിക്കുന്ന ശേഷിപ്പിനെ അശ്ശൂരിൽനിന്നും മിസ്രയീമ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്രോസിൽനിന്നും കൂശിൽനിന്നും ഏലാമിൽനിന്നും ശിനാരിൽനിന്നും ഹമാത്തിൽനിന്നും സമുദ്ര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്വീപുകളിൽനിന്നും വീണ്ടുകൊൾവാൻ രണ്ടാം പ്രാവശ്യം കൈ നീ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ജാതികൾക്കു ഒരു കൊടി ഉയർത്തി, യിസ്രായേലിന്റെ ഭ്രഷ്ടന്മാരെ ചേർക്കുകയും യെഹൂദ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റിപ്പോയവരെ ഭൂമിയുടെ നാലു ദിക്കുകളിൽനിന്നും ഒന്നിച്ചുകൂട്ട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ഫ്രയീമിന്റെ അസൂയ നീങ്ങിപ്പോകും; യെഹൂദയെ അസഹ്യപ്പെടുത്തുന്നവർ ഛേദിക്കപ്പെടും; എഫ്രയീ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യോടു അസൂയപ്പെടുകയില്ല; യെഹൂദാ എഫ്രയീമിനെ അസഹ്യപ്പെടുത്ത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പടിഞ്ഞാറു ഫെലിസ്ത്യരുടെ മലഞ്ചരിവിന്മേൽ ചാടും; കിഴക്കുള്ളവരെ ഒക്കെയും കൊള്ളയിട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ദോമിന്മേലും മോവാബിന്മേലും കൈവെക്കും; അമ്മോന്യർ അവരെ അനുസ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 മിസ്രയീംകടലിന്റെ നാവിന്നു ഉന്മൂലനാശം വരുത്തും; അവൻ ഉഷ്ണക്കാറ്റോടുകൂടെ നദിയുടെ മീത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ങ്ങി അതിനെ അടിച്ചു ഏഴു കൈവഴികളാക്കി ചെരിപ്പു നനയാതെ കടക്ക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ിസ്രയീമിൽനിന്നു പുറപ്പെട്ട നാളിൽ യിസ്രായേലിന്നുണ്ടായിരുന്നതുപോലെ, അശ്ശൂരിൽനിന്നു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ൽ ശേഷിക്കുന്ന ശേഷിപ്പിന്നു ഒരു പെരുവഴിയു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2026-10-20T03:32:35Z</dcterms:created>
  <dcterms:modified xsi:type="dcterms:W3CDTF">2026-10-20T03:32:35Z</dcterms:modified>
  <dc:title>യെശയ്യാവ്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