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் தன் வீட்டைக் கட்டி, தன் ஏழு தூண்களையும் சித்திரந்தீர்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ொழுத்த ஜந்துக்களை அடித்து, திராட்சரசத்தை வார்த்துவைத்து, தன் போஜனபந்தியை ஆயத்தப்பட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பணிவிடைக்காரிகளை அனுப்பி, பட்டணத்தின் உயர்ந்த மேடைகளின்மேல் நின்று கூப்ப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த்தியீனனை நோக்கி: எவன் பேதையோ அவன் இவ்விடத்தில் வர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ந்து என் அப்பத்தைப் புசித்து, நான் வார்த்த திராட்சரசத்தைப் பானம்பண்ண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ேதைமையை விட்டு விலகுங்கள், அப்பொழுது பிழைத்திருப்பீர்கள்; புத்தியின் வழியிலே நடவுங்கள் என்று விளம்ப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யாசக்காரனைக் கண்டிக்கிறவன் இலச்சையடைகிறான்; துன்மார்க்கனைக் கண்டிக்கிறவன் தன்னைக் கறைப்படுத்திக்கொள்ள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னைக் கடிந்துகொள்ளாதே, அவன் உன்னைப் பகைப்பான்; ஞானமுள்ளவனைக் கடிந்துகொள், அவன் உன்னை நேசி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னைக் கடிந்துகொள்ளாதே, அவன் உன்னைப் பகைப்பான்; ஞானமுள்ளவனைக் கடிந்துகொள், அவன் உன்னை நேச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வனுக்குப் போதகம்பண்ணு, அவன் ஞானத்தில் தேறுவான்; நீதிமானுக்கு உபதேசம்பண்ணு, அவன் அறிவில் விருத்தியடை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முள்ளவனுக்குப் போதகம்பண்ணு, அவன் ஞானத்தில் தேறுவான்; நீதிமானுக்கு உபதேசம்பண்ணு, அவன் அறிவில் விருத்தியடை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பரிசுத்தரின் அறிவே அறிவ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ாலே உன் நாட்கள் பெருகும்; உன் ஆயுசின் வருஷங்கள் விருத்திய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ஞானியானால் உனக்கென்று ஞானியாவாய்; நீ பரியாசக்காரனானால் நீயே அதின் பயனை அநுபவிப்பாய் என்றும் சொல்ல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ஞானியானால் உனக்கென்று ஞானியாவாய்; நீ பரியாசக்காரனானால் நீயே அதின் பயனை அநுபவிப்பாய் என்றும் சொல்ல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தியற்ற ஸ்திரீ வாயாடியும், ஒன்றுமறியாத நிர்மூடமுமாயிருக்கி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ீட்டுவாசற்படியிலும் பட்டணத்தின் மேடைகளிலும் ஆசனம்போட்டு உட்கார்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வழிகளை நோக்கி நேரே போகும் வழிப்போக்கரைப் பார்த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வன் பேதையோ அவன் இவ்விடத்தில் வரக்கடவன்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தியீனனை நோக்கி: திருட்டுத்தண்ணீர் தித்திக்கும், அந்தரங்கத்தில் புசிக்கும் அப்பம் இன்பமாயிருக்கும் என்றும் சொல்லிக் கூப்பிடு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னும் மரித்தவர்கள் அவ்விடத்தில் உண்டென்றும், அவளுடைய விருந்தாளிகள் நரகபாதாளங்களில் கிடக்கிறார்களென்றும் அவன் அறிய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னும் மரித்தவர்கள் அவ்விடத்தில் உண்டென்றும், அவளுடைய விருந்தாளிகள் நரகபாதாளங்களில் கிடக்கிறார்களென்றும் அவன் அறிய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്ഞാനമായവൾ തനിക്കു ഒരു വീടുപണിതു; അതിന്നു ഏഴു തൂൺ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ൾ മൃഗങ്ങളെ അറുത്തു, വീഞ്ഞു കലക്കി, തന്റെ മേശ ചമയി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ൾ തന്റെ ദാസികളെ അയച്ചു പട്ടണത്തിലെ മേടകളിൽനിന്നു വിളിച്ചു പറയ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ല്പബുദ്ധിയായവൻ ഇങ്ങോട്ടു വരട്ടെ; ബുദ്ധിഹീനനോടോ അവൾ പറയി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രുവിൻ, എന്റെ അപ്പം തിന്നുകയും ഞാൻ കലക്കിയ വീഞ്ഞു കുടിക്കയും ചെയ്‍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ുദ്ധിഹീനരേ, ബുദ്ധിഹീനത വിട്ടു ജീവിപ്പിൻ! വിവേകത്തിന്റെ മാർഗ്ഗത്തിൽ നടന്ന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രിഹാസിയെ ശാസിക്കുന്നവൻ ലജ്ജ സമ്പാദിക്കുന്നു; ദുഷ്ടനെ ഭർത്സിക്കുന്നവന്നു കറ പറ്റ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രിഹാസി നിന്നെ പകെക്കാതിരിക്കേണ്ടതിന്നു അവനെ ശാസിക്കരുതു; ജ്ഞാനിയെ ശാസിക്ക; അവ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ജ്ഞാനിയെ പ്രബോധിപ്പിക്ക, അവന്റെ ജ്ഞാനം വർദ്ധിക്കും; നീതിമാനെ ഉപദേശിക്ക അവൻ വിദ്യാഭിവൃദ്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ാഭക്തി ജ്ഞാനത്തിന്റെ ആരംഭവും പരിശുദ്ധനെക്കുറിച്ചുള്ള പരിജ്ഞാനം വിവേക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മുഖാന്തരം നിന്റെ നാളുകൾ പെരുകും; നിനക്കു ദീർഘായുസ്സു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ജ്ഞാനിയാകുന്നുവെങ്കിൽ നിനക്കുവേണ്ടി തന്നേ ജ്ഞാനിയായിരിക്കും; പരിഹസിക്കുന്നു എങ്കിലോ,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സഹ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ഭോഷത്വമായവൾ മോഹപരവശയായിരിക്കുന്നു; അവൾ ബുദ്ധിഹീന തന്നേ, ഒന്നും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ങ്ങളുടെ പാതയിൽ നേരെ നടക്കുന്നവരായി കടന്നുപോകുന്നവരെ വിള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ൾ പട്ടണത്തിലെ മേടകളിൽ തന്റെ വീട്ടുവാതിൽക്കൽ ഒരു പീഠത്തിന്മേൽ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ല്പബുദ്ധിയായവൻ ഇങ്ങോട്ടു വരട്ടെ; ബുദ്ധിഹീനനോടോ അവൾ പറയ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ോഷ്ടിച്ച വെള്ളം മധുരവും ഒളിച്ചുതിന്നുന്ന അപ്പം രുചികര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ങ്കിലും മൃതന്മാർ അവിടെ ഉണ്ടെന്നും അവളുടെ വിരുന്നുകാർ പാതാളത്തിന്റെ ആഴത്തിൽ ഇരിക്ക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2026-10-20T02:02:33Z</dcterms:created>
  <dcterms:modified xsi:type="dcterms:W3CDTF">2026-10-20T02:02:33Z</dcterms:modified>
  <dc:title>സദൃശവാക്യങ്ങൾ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