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came unto me again,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at mean all of you, that all of you use this proverb concerning the land of Israel, saying, The fathers have eaten sour grapes, and the children's teeth are set on edg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at mean all of you, that all of you use this proverb concerning the land of Israel, saying, The fathers have eaten sour grapes, and the children's teeth are set on edg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s I live, says the Lord GOD, all of you shall not have occasion any more to use this proverb in Isra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s I live, says the Lord GOD, all of you shall not have occasion any more to use this proverb in Isra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hold, all souls are mine; as the soul of the father, so also the soul of the son is mine: the soul that sins, it shall di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hold, all souls are mine; as the soul of the father, so also the soul of the son is mine: the soul that sins, it shall di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if a man be just, and do that which is lawful and righ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as not eaten upon the mountains, neither has lifted up his eyes to the idols of the house of Israel, neither has defiled his neighbour's wife, neither has come near to a menstruous woma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as not eaten upon the mountains, neither has lifted up his eyes to the idols of the house of Israel, neither has defiled his neighbour's wife, neither has come near to a menstruous woma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as not oppressed any, but has restored to the debtor his pledge, has spoiled none by violence, has given his bread to the hungry, and has covered the naked with a garmen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as not oppressed any, but has restored to the debtor his pledge, has spoiled none by violence, has given his bread to the hungry, and has covered the naked with a garmen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as not oppressed any, but has restored to the debtor his pledge, has spoiled none by violence, has given his bread to the hungry, and has covered the naked with a garmen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that has not given forth upon interest, neither has taken any increase, that has withdrawn his hand from iniquity, has executed true judgment between man and ma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that has not given forth upon interest, neither has taken any increase, that has withdrawn his hand from iniquity, has executed true judgment between man and ma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as walked in my statutes, and has kept my judgments, to deal truly; he is just, he shall surely live, says the Lord GO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as walked in my statutes, and has kept my judgments, to deal truly; he is just, he shall surely live, says the Lord GO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f he brought forth a son that is a robber, a shedder of blood, and that does the like to any one of these thing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f he brought forth a son that is a robber, a shedder of blood, and that does the like to any one of these thing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at does not any of those duties, but even has eaten upon the mountains, and defiled his neighbour's wif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at does not any of those duties, but even has eaten upon the mountains, and defiled his neighbour's wif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as oppressed the poor and needy, has spoiled by violence, has not restored the pledge, and has lifted up his eyes to the idols, has committed abominat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as oppressed the poor and needy, has spoiled by violence, has not restored the pledge, and has lifted up his eyes to the idols, has committed abominat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as given forth upon interest, and has taken increase: shall he then live? he shall not live: he has done all these abominations; he shall surely die; his blood shall be upon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as given forth upon interest, and has taken increase: shall he then live? he shall not live: he has done all these abominations; he shall surely die; his blood shall be upon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lo, if he brought forth a son, that sees all his father's sins which he has done, and considers, and does not such lik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lo, if he brought forth a son, that sees all his father's sins which he has done, and considers, and does not such lik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at has not eaten upon the mountains, neither has lifted up his eyes to the idols of the house of Israel, has not defiled his neighbour's wif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at has not eaten upon the mountains, neither has lifted up his eyes to the idols of the house of Israel, has not defiled his neighbour's wif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either has oppressed any, has not withheld the pledge, neither has spoiled by violence, but has given his bread to the hungry, and has covered the naked with a garmen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either has oppressed any, has not withheld the pledge, neither has spoiled by violence, but has given his bread to the hungry, and has covered the naked with a garmen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has taken off his hand from the poor, that has not received interest nor increase, has executed my judgments, has walked in my statutes; he shall not die for the iniquity of his father, he shall surely liv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has taken off his hand from the poor, that has not received interest nor increase, has executed my judgments, has walked in my statutes; he shall not die for the iniquity of his father, he shall surely liv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has taken off his hand from the poor, that has not received interest nor increase, has executed my judgments, has walked in my statutes; he shall not die for the iniquity of his father, he shall surely liv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s for his father, because he cruelly oppressed, spoiled his brother by violence, and did that which is not good among his people, lo, even he shall die in his iniquit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s for his father, because he cruelly oppressed, spoiled his brother by violence, and did that which is not good among his people, lo, even he shall die in his iniquit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t say all of you, Why? does not the son bear the iniquity of the father? When the son has done that which is lawful and right, and has kept all my statutes, and has done them, he shall surely liv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t say all of you, Why? does not the son bear the iniquity of the father? When the son has done that which is lawful and right, and has kept all my statutes, and has done them, he shall surely liv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t say all of you, Why? does not the son bear the iniquity of the father? When the son has done that which is lawful and right, and has kept all my statutes, and has done them, he shall surely liv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soul that sins, it shall die. The son shall not bear the iniquity of the father, neither shall the father bear the iniquity of the son: the righteousness of the righteous shall be upon him, and the wickedness of the wicked shall be upon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soul that sins, it shall die. The son shall not bear the iniquity of the father, neither shall the father bear the iniquity of the son: the righteousness of the righteous shall be upon him, and the wickedness of the wicked shall be upon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soul that sins, it shall die. The son shall not bear the iniquity of the father, neither shall the father bear the iniquity of the son: the righteousness of the righteous shall be upon him, and the wickedness of the wicked shall be upon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if the wicked will turn from all his sins that he has committed, and keep all my statutes, and do that which is lawful and right, he shall surely live, he shall not di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if the wicked will turn from all his sins that he has committed, and keep all my statutes, and do that which is lawful and right, he shall surely live, he shall not di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ll his transgressions that he has committed, they shall not be mentioned unto him: in his righteousness that he has done he shall liv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Have I any pleasure at all that the wicked should die? says the Lord GOD: and not that he should return from his ways, and liv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Have I any pleasure at all that the wicked should die? says the Lord GOD: and not that he should return from his ways, and liv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when the righteous turns away from his righteousness, and commits iniquity, and does according to all the abominations that the wicked man does, shall he live? All his righteousness that he has done shall not be mentioned: in his trespass that he has trespassed, and in his sin that he has sinned, in them shall he di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when the righteous turns away from his righteousness, and commits iniquity, and does according to all the abominations that the wicked man does, shall he live? All his righteousness that he has done shall not be mentioned: in his trespass that he has trespassed, and in his sin that he has sinned, in them shall he di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when the righteous turns away from his righteousness, and commits iniquity, and does according to all the abominations that the wicked man does, shall he live? All his righteousness that he has done shall not be mentioned: in his trespass that he has trespassed, and in his sin that he has sinned, in them shall he di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Yet all of you say, The way of the LORD is not equal. Hear now, O house of Israel; Is not my way equal? are not your ways unequa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Yet all of you say, The way of the LORD is not equal. Hear now, O house of Israel; Is not my way equal? are not your ways unequa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n a righteous man turns away from his righteousness, and commits iniquity, and dies in them; for his iniquity that he has done shall he di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n a righteous man turns away from his righteousness, and commits iniquity, and dies in them; for his iniquity that he has done shall he di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gain, when the wicked man turns away from his wickedness that he has committed, and does that which is lawful and right, he shall save his soul aliv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gain, when the wicked man turns away from his wickedness that he has committed, and does that which is lawful and right, he shall save his soul aliv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ecause he considers, and turns away from all his transgressions that he has committed, he shall surely live, he shall not di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ecause he considers, and turns away from all his transgressions that he has committed, he shall surely live, he shall not di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Yet says the house of Israel, The way of the LORD is not equal. O house of Israel, are not my ways equal? are not your ways unequa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Yet says the house of Israel, The way of the LORD is not equal. O house of Israel, are not my ways equal? are not your ways unequa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fore I will judge you, O house of Israel, every one according to his ways, says the Lord GOD. Repent, and turn yourselves from all your transgressions; so iniquity shall not be your rui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fore I will judge you, O house of Israel, every one according to his ways, says the Lord GOD. Repent, and turn yourselves from all your transgressions; so iniquity shall not be your rui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fore I will judge you, O house of Israel, every one according to his ways, says the Lord GOD. Repent, and turn yourselves from all your transgressions; so iniquity shall not be your rui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Cast away from you all your transgressions, whereby all of you have transgressed; and make you a new heart and a new spirit: for why will all of you die, O house of Israe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Cast away from you all your transgressions, whereby all of you have transgressed; and make you a new heart and a new spirit: for why will all of you die, O house of Israel?]]></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Cast away from you all your transgressions, whereby all of you have transgressed; and make you a new heart and a new spirit: for why will all of you die, O house of Israe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For I have no pleasure in the death of him that dies, says the Lord GOD: wherefore turn yourselves, and live all of you.]]></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For I have no pleasure in the death of him that dies, says the Lord GOD: wherefore turn yourselves, and live all of you.]]></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50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தாக்கள் திராட்சக்காய்களைத் தின்றார்கள், பிள்ளைகளின் பற்கள் கூசிப்போயின என்னும் பழமொழியை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தேசத்தைக் குறித்துச்சொல்லுகிற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னி இஸ்ரவேலில் இந்தப் பழமொழியைச் சொல்வது இல்லை என்பதை என் ஜீவனைக்கொண்டு சொல்லுகிறே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தோ, எல்லா ஆத்துமாக்களும் என்னுடையவைகள்; தகப்பனின் ஆத்துமா எப்படியோ, அப்படியே மகனின் ஆத்துமா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யது; பாவஞ்செய்கிற ஆத்துமாவே சா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ஒருவன் நீதிமானாயிருந்து, நியாயத்தையும் நீதியையும்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லைகளின்மேல் சாப்பிடாமலும், இஸ்ரவேல் வம்சத்தாரின் நரகலான விக்கிரகங்களுக்கு நேராகத் தன் கண்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டுக்காமலும், தன் அயலானுடைய மனைவியைத் தீட்டுப்படுத்தாமலும் தூரஸ்திரீயோடே சேரா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ஒருவனையும் ஒடுக்காமலும், கொள்ளையிடாமலுமிருந்து, கடன் வாங்கினவனுக்கு அடைமான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க்கொடுத்து தன் அப்பத்தைப் பசித்தவனுக்குப் பங்கிட்டு, வஸ்திரமில்லாதவனுக்கு வஸ்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ப்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ட்டிக்குக் கொடாமலும், பொலிசை வாங்காமலும், அநியாயத்துக்குத் தன்கையை விலக்கி, மனிதருக்குள்ள வழ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மையாய்த் 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ன் கட்டளைகளின்படி நடந்து, என் நியாயங்களைக் கைக்கொண்டு, உண்மையாயிருப்பானாகில் அவனே நீதிமா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கவே பிழைப்பான்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னாலும் அவனுக்கு ஒரு குமாரன் பிறந்து, அவன் கள்ளனும் இரத்தஞ்சிந்துகிறவனும், மேற்சொ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களின்படி நடவா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வைகளில் ஒன்றுக்கொப்பானதைச் செய்கிறவனுமாயிருந்து, மலைகளின்மேல் சாப்பிட்டு, தன் அயலா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யைத் தீட்டு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றுமையும் எளிமையுமானவனை ஒடுக்கி, கொள்ளைக்காரனாயிருந்து, அடைமானத்தைத் திரும்பக் கொடாமல், நரக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ங்களுக்கு நேராக தன் கண்களை ஏறெடுத்து, அருவருப்பானதை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வட்டிக்குக் கொடுத்து, பொலிசைவாங்கினால், அவன் பிழைப்பானோ? அவன் பிழைப்பதில்லை, இந்த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ருப்புகளையும் செய்தானே; அவன் சாகவேசாவான்; அவன் இரத்தப்பழி அவன்மேல்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னும், இதோ, அவனுக்கு ஒரு குமாரன் பிறந்து, அவன் தன் தகப்பன்செய்த எல்லாப் பாவங்களையும்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அவைகளின்படி செய்யாதபடிக்கு எச்சரிக்கையா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லைகளின்மேல் சாப்பிடாமலும், இஸ்ரவேல் வம்சத்தாரின் நரகலான விக்கிரகங்களுக்கு நேராகத் தன் கண்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டுக்காமலும், தன் அயலானுடைய மனைவியைத் தீட்டுப்படுத்தா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ஒருவனையும் ஒடுக்காமலும், அடைமானத்தை வைத்துக்கொண்டிராமலும், கொள்ளையிடாமலும், தன் அப்ப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த்தவனுக்குப் பங்கிட்டு, வஸ்திரமில்லாதவனுக்கு வஸ்திரந்தரிப்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றுமையானவனுக்கு நோவுண்டாக்காதபடித் தன் கையை விலக்கி, வட்டியும் பொலிசையும் வாங்காமலிருந்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ங்களின்படி செய்து, என் கட்டளைகளில் நடந்தால், அவன் தன் தகப்பனுடைய அக்கிரமத்தினிமித்தம் சாகா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கவே 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ன் தகப்பனோவென்றால் கொடுமைசெய்து, சகோதரனைக் கொள்ளையிட்டு, தகாததைத் தன் ஜனங்களின்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படியினால், இதோ, அவன் தன் அக்கிரமத்திலே சா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தெப்படி, குமாரன் தகப்பனுடைய அக்கிரமத்தைச் சுமக்கிறதினால் என்று நீங்கள் கேட்டால்,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த்தையும் நீதியையும் செய்து, என் கட்டளைகளைக் கைக்கொண்டு, அவைகளின்படி செய்ததினால், அவன் பிழைக்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வஞ்செய்கிற ஆத்துமாவே சாகும்; குமாரன் தகப்பனுடைய அக்கிரமத்தைச் சுமப்பதுமில்லை,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டைய அக்கிரமத்தைச் சுமப்பதுமில்லை; நீதிமானுடைய நீதி அவன்மேல்தான் இருக்கும், துன்மார்க்க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மார்க்கமும் அவன்மேல்தான்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ன்மார்க்கன் தான் செய்த எல்லாப் பாவங்களையும் விட்டுத் திரும்பி, என் கட்டளை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ண்டு, நியாயத்தையும் நீதியையும் செய்வானேயாகில், அவன் பிழைக்கவே பிழைப்பான், அவன் சா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ன் செய்த எல்லா மீறுதல்களும் நினைக்கப்படுவதில்லை; அவன் தான் செய்த நீதியிலே 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துன்மார்க்கன் சாகிறது எனக்கு எவ்வளவேனும் பிரியமோ? அவன் தன் வழிகளை விட்டுத் திரும்பிப் பிழைப்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 எனக்குப் பிரியம்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திமான் தன் நீதியைவிட்டு விலகி, அநீதி செய்து, துன்மார்க்கன் செய்கிற சகல அருவருப்புகளின்ப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னேயாகில், அவன் பிழைப்பானோ? அவனோ அவன் செய்த அவனுடைய எல்லா நீதிகளும் நினைக்கப்படு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செய்த தன் துரோகத்திலேயும் அவன் செய்த தன் பாவத்திலேயும் சா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ங்களோ, ஆண்டவருடைய வழி செம்மையாய் இருக்கவில்லை என்கிறீர்கள்; இஸ்ரவேல் வம்சத்தாரே,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வழி செம்மையாயிராதோ? உங்கள் வழிகள் அல்லவோ செம்மையல்லாத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திமான் தன் நீதியைவிட்டு விலகி, அநீதிசெய்து அதிலே செத்தால், அவன் செய்த தன் அநீதியி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சா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ன்மார்க்கன் தான் செய்த துன்மார்க்கத்தைவிட்டு விலகி, நியாயத்தையும் நீதியையும் செய்வானேயா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தன் ஆத்துமாவைப் பிழைக்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ன் எச்சரிப்படைந்து, அவன் செய்த எல்லா மீறுதல்களையும் விட்டுத் திரும்புகிறபடிய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கவே பிழைப்பான், அவன் சா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ஸ்ரவேல் வம்சத்தாரோ: ஆண்டவருடைய வழி செம்மையாய் இருக்கவில்லை என்கிறார்கள்; இஸ்ரவேல் வம்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வழிகள் செம்மையாயிராதோ? உங்கள் வழிகள் அல்லவோ செம்மையல்லாத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ஆகையால் இஸ்ரவேல் வம்சத்தாரே, நான் உங்களில் அவனவனை அவனவன் வழிகளுக்குத் தக்கதாக நியாயந்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கிய ஆண்டவர் சொல்லுகிறார்; நீங்கள் மனந்திரும்புங்கள், உங்களுடைய எல்லா மீறுத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த் திரும்புங்கள்; அப்பொழுது அக்கிரமம் உங்கள் கேட்டுக்குக் காரணமாயிரு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ங்கள் துரோகம்பண்ணின உங்களுடைய எல்லாத் துரோகங்களையும் உங்கள்மேல் இராதபடிக்கு வி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ப் புது இருதயத்தையும் புது ஆவியையும் உண்டுபண்ணிக்கொள்ளுங்கள்; இஸ்ரவேல் வம்சத்தாரே,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ன் சா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மனந்திரும்புங்கள், அப்பொழுது பிழைப்பீர்கள்; சாகிறவனுடைய சாவை நான் விரும்புகிறதில்லை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8]]></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2026-11-03T12:00:36Z</dcterms:created>
  <dcterms:modified xsi:type="dcterms:W3CDTF">2026-11-03T12:00:36Z</dcterms:modified>
  <dc:title>எசேக்கியேல் : 18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