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presProps" Target="presProps.xml"/>
  <Relationship Id="rId35" Type="http://schemas.openxmlformats.org/officeDocument/2006/relationships/viewProps" Target="viewProps.xml"/>
  <Relationship Id="rId36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துக்கமுண்டாக்கினவன் எனக்குமாத்திரமல்ல, ஒருவாறு உங்களெல்லாருக்கும் துக்கமுண்டாக்கினான்; நான் உங்கள் எல்லார்மேலும் அதிக பாரஞ்சுமத்தாதபடிக்கு இதைச் சொல்லுகிறேன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துக்கமுண்டாக்கினவன் எனக்குமாத்திரமல்ல, ஒருவாறு உங்களெல்லாருக்கும் துக்கமுண்டாக்கினான்; நான் உங்கள் எல்லார்மேலும் அதிக பாரஞ்சுமத்தாதபடிக்கு இதைச் சொல்லுகிறேன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ப்படிப்பட்டவனுக்கு அநேகராலுண்டான இந்த தண்டனையே போதும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ஆதலால் அவன் அதிக துக்கத்தில் அமிழ்ந்துபோகாதபடிக்கு, நீங்கள் அவனுக்கு மன்னித்து ஆறுதல்செய்யவேண்டும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ஆதலால் அவன் அதிக துக்கத்தில் அமிழ்ந்துபோகாதபடிக்கு, நீங்கள் அவனுக்கு மன்னித்து ஆறுதல்செய்யவேண்டும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ந்தப்படி, உங்கள் அன்பை அவனுக்குக் காண்பிக்கும்படி உங்களை வேண்டிக்கொள்ளுகிறேன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நீங்கள் எல்லாவற்றிலேயும் கீழ்ப்படிந்திருக்கிறீர்களோ என்று உங்களைச் சோதித்தறியும்படி இப்படி எழுதினேன்,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நீங்கள் எல்லாவற்றிலேயும் கீழ்ப்படிந்திருக்கிறீர்களோ என்று உங்களைச் சோதித்தறியும்படி இப்படி எழுதினேன்,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எவனுக்கு நீங்கள் மன்னிக்கிறீர்களோ, அவனுக்கு நானும் மன்னிக்கிறேன்; மேலும் எதை நான் மன்னித்திருக்கிறேனோ, அதை உங்கள்நிமித்தம் கிறிஸ்துவினுடைய சந்நிதானத்திலே மன்னித்திருக்கிறேன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எவனுக்கு நீங்கள் மன்னிக்கிறீர்களோ, அவனுக்கு நானும் மன்னிக்கிறேன்; மேலும் எதை நான் மன்னித்திருக்கிறேனோ, அதை உங்கள்நிமித்தம் கிறிஸ்துவினுடைய சந்நிதானத்திலே மன்னித்திருக்கிறேன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நான் துக்கத்துடனே உங்களிடத்தில் மறுபடியும் வராதபடிக்கு எனக்குள்ளே தீர்மானித்துக்கொண்டேன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சாத்தானாலே நாம் மோசம்போகாதபடிக்கு அப்படிச் செய்தேன்; அவனுடைய தந்திரங்கள் நமக்குத் தெரியாதவைகள் அல்லவே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மேலும் நான் கிறிஸ்துவின் சுவிசேஷத்தைப் பிரசங்கிக்கும்படி துரோவாபட்டணத்தில் வந்தபோது, கர்த்தராலே எனக்குக் கதவு திறக்கப்பட்டிருக்கையில்,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நான் என் சகோதரனாகிய தீத்துவைக் காணாததினாலே, என் ஆவிக்கு அமைதலில்லாதிருந்தது. ஆதலால் நான் அவர்களிடத்தில் அனுப்புவித்துக்கொண்டு, மக்கெதோனியா நாட்டுக்குப் புறப்பட்டுப்போனேன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நான் என் சகோதரனாகிய தீத்துவைக் காணாததினாலே, என் ஆவிக்கு அமைதலில்லாதிருந்தது. ஆதலால் நான் அவர்களிடத்தில் அனுப்புவித்துக்கொண்டு, மக்கெதோனியா நாட்டுக்குப் புறப்பட்டுப்போனேன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கிறிஸ்துவுக்குள் எப்பொழுதும் எங்களை வெற்றிசிறக்கப்பண்ணி, எல்லா இடங்களிலேயும் எங்களைக்கொண்டு அவரை அறிகிற அறிவின் வாசனையை வெளிப்படுத்துகிற தேவனுக்கு ஸ்தோத்திரம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கிறிஸ்துவுக்குள் எப்பொழுதும் எங்களை வெற்றிசிறக்கப்பண்ணி, எல்லா இடங்களிலேயும் எங்களைக்கொண்டு அவரை அறிகிற அறிவின் வாசனையை வெளிப்படுத்துகிற தேவனுக்கு ஸ்தோத்திரம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இரட்சிக்கப்படுகிறவர்களுக்குள்ளேயும், கெட்டுப்போகிறவர்களுக்குள்ளேயும், நாங்கள் தேவனுக்குக் கிறிஸ்துவின் நற்கந்தமாயிருக்கிறோம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இரட்சிக்கப்படுகிறவர்களுக்குள்ளேயும், கெட்டுப்போகிறவர்களுக்குள்ளேயும், நாங்கள் தேவனுக்குக் கிறிஸ்துவின் நற்கந்தமாயிருக்கிறோம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கெட்டுப்போகிறவர்களுக்குள்ளே மரணத்திற்கேதுவான மரணவாசனையாகவும், இரட்சிக்கப்படுகிறவர்களுக்குள்ளே ஜீவனுக்கேதுவான ஜீவவாசனையாகவும் இருக்கிறோம். இவைகளை நடப்பிக்கிறதற்கு எவன் தகுதியானவன்?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கெட்டுப்போகிறவர்களுக்குள்ளே மரணத்திற்கேதுவான மரணவாசனையாகவும், இரட்சிக்கப்படுகிறவர்களுக்குள்ளே ஜீவனுக்கேதுவான ஜீவவாசனையாகவும் இருக்கிறோம். இவைகளை நடப்பிக்கிறதற்கு எவன் தகுதியானவன்?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நான் உங்களைத் துக்கப்படுத்தினால், என்னாலே துக்கமடைந்தவனேயல்லாமல், எவன் என்னைச் சந்தோஷப்படுத்துவான்?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நேகரைப்போல, நாங்கள் தேவவசனத்தைக் கலப்பாய்ப் பேசாமல், துப்புரவாகவும், தேவனால் அருளப்பட்டபிரகாரமாகவும், கிறிஸ்துவுக்குள் தேவசந்நிதியில் பேசுகிறோம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நேகரைப்போல, நாங்கள் தேவவசனத்தைக் கலப்பாய்ப் பேசாமல், துப்புரவாகவும், தேவனால் அருளப்பட்டபிரகாரமாகவும், கிறிஸ்துவுக்குள் தேவசந்நிதியில் பேசுகிறோம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நான் உங்களைத் துக்கப்படுத்தினால், என்னாலே துக்கமடைந்தவனேயல்லாமல், எவன் என்னைச் சந்தோஷப்படுத்துவான்?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என்னுடைய சந்தோஷம் உங்களெல்லாருக்கும் சந்தோஷமாயிருக்குமென்று, நான் உங்களெல்லாரையும்பற்றி நம்பிக்கையுள்ளவனாயிருந்து, நான் வரும்போது, என்னைச் சந்தோஷப்படுத்தவேண்டியவர்களால் நான் துக்கமடையாதபடிக்கு, அதை உங்களுக்கு எழுதினேன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என்னுடைய சந்தோஷம் உங்களெல்லாருக்கும் சந்தோஷமாயிருக்குமென்று, நான் உங்களெல்லாரையும்பற்றி நம்பிக்கையுள்ளவனாயிருந்து, நான் வரும்போது, என்னைச் சந்தோஷப்படுத்தவேண்டியவர்களால் நான் துக்கமடையாதபடிக்கு, அதை உங்களுக்கு எழுதினேன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என்னுடைய சந்தோஷம் உங்களெல்லாருக்கும் சந்தோஷமாயிருக்குமென்று, நான் உங்களெல்லாரையும்பற்றி நம்பிக்கையுள்ளவனாயிருந்து, நான் வரும்போது, என்னைச் சந்தோஷப்படுத்தவேண்டியவர்களால் நான் துக்கமடையாதபடிக்கு, அதை உங்களுக்கு எழுதினேன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ன்றியும் நீங்கள் துக்கப்படும்படிக்கு எழுதாமல், உங்கள்மேல் நான் வைத்த அன்பின் மிகுதியை நீங்கள் அறியும்படிக்கே, மிகுந்த வியாகுலமும் மன இடுக்கமும் அடைந்தவனாய் அதிகக் கண்ணீரோடே உங்களுக்கு எழுதினேன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ன்றியும் நீங்கள் துக்கப்படும்படிக்கு எழுதாமல், உங்கள்மேல் நான் வைத்த அன்பின் மிகுதியை நீங்கள் அறியும்படிக்கே, மிகுந்த வியாகுலமும் மன இடுக்கமும் அடைந்தவனாய் அதிகக் கண்ணீரோடே உங்களுக்கு எழுதினேன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66286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कुरिन्थियों : 2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और यदि किसी ने उदास किया है, तो मुझे ही नहीं वरन (कि उसके साथ बहुत कड़ाई न करूं) कुछ कुछ तुम सब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कुरिन्थियों : 2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ो भी उदास किया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कुरिन्थियों : 2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ऐसे जन के लिये यह दण्ड जो भाइयों में से बहुतों ने दिया, बहुत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कुरिन्थियों : 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इसलिये इस से यह भला है कि उसका अपराध क्षमा करो; और शान्ति दो, न हो कि ऐसा मनुष्य उदासी में डूब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कुरिन्थियों : 2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जाए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कुरिन्थियों : 2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इस कारण मैं तुम से बिनती करता हूं, कि उस को अपने प्रेम का प्रमाण दो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कुरिन्थियों : 2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क्योंकि मैं ने इसलिये भी लिखा था, कि तुम्हें परख लूं, कि सब बातों के मानने के लिये तैयार हो, क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कुरिन्थियों : 2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नही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कुरिन्थियों : 2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जिस का तुम कुछ क्षमा करते हो उस मैं भी क्षमा करता हूं, क्योंकि मैं ने भी जो कुछ क्षमा किया है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कुरिन्थियों : 2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यदि किया हो, तो तुम्हारे कारण मसीह की जगह में होकर क्षमा किया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कुरिन्थियों : 2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मैंने अपने मन में यही ठान लिया था कि फिर तुम्हारे पास उदास होकर न आऊ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कुरिन्थियों : 2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कि शैतान का हम पर दांव न चले, क्योंकि हम उस की युक्तियों से अनजान नही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कुरिन्थियों : 2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और जब मैं मसीह का सुसमाचार, सुनाने को त्रोआस में आया, और प्रभु ने मेरे लिये एक द्वार खोल दि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कुरिन्थियों : 2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तो मेरे मन में चैन न मिला, इसलिये कि मैं ने अपने भाई तितुस को नहीं पाया; सो उन से विदा होकर मै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कुरिन्थियों : 2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किदुनिया को चला ग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कुरिन्थियों : 2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परन्तु परमेश्वर का धन्यवाद हो, जो मसीह में सदा हम को जय के उत्सव में लिये फिरता है, और अपन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कुरिन्थियों : 2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ज्ञान का सुगन्ध हमारे द्वारा हर जगह फैलाता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कुरिन्थियों : 2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क्योंकि हम परमेश्वर के निकट उद्धार पाने वालों, और नाश होने वालों, दोनो के लिये मसीह के सुगन्ध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कुरिन्थियों : 2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है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कुरिन्थियों : 2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कितनो के लिये तो मरने के निमित्त मृन्यु की गन्ध, और कितनो के लिये जीवन के निमित्त जीवन क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कुरिन्थियों : 2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सुगन्ध, और इन बातों के योग्य कौन है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कुरिन्थियों : 2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क्योंकि यदि मैं तुम्हें उदास करूं, तो मुझे आनन्द देने वाला कौन होगा, केवल वही जिस को मैं ने उदास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कुरिन्थियों : 2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क्योंकि हम उन बहुतों के समान नहीं, जो परमेश्वर के वचन में मिलावट करते हैं; परन्तु मन की सच्चा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कुरिन्थियों : 2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से, और परमेश्वर की ओर से परमेश्वर को उपस्थित जानकर मसीह में बोलते हैं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कुरिन्थियों : 2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िया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कुरिन्थियों : 2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और मैं ने यही बात तुम्हें इसलिये लिखी, कि कहीं ऐसा न हो, कि मेरे आने पर जिन से आनन्द मिलना चाहिए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कुरिन्थियों : 2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ैं उन से उदास होऊं; क्योंकि मुझे तुम सब पर इस बात का भरोसा है, कि जो मेरा आनन्द है, वही तुम सब क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कुरिन्थियों : 2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भी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कुरिन्थियों : 2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बड़े क्लेश, और मन के कष्ट से, मैं ने बहुत से आंसु बहा बहाकर तुम्हें लिखा, इसलिये नहीं, कि तुम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कुरिन्थियों : 2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दास हो, परन्तु इसलिये कि तुम उस बड़े प्रेम को जान लो, जो मुझे तुम से है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कुरिन्थियों : 2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6">
  <a:themeElements>
    <a:clrScheme name="Theme6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2026-09-05T22:16:29Z</dcterms:created>
  <dcterms:modified xsi:type="dcterms:W3CDTF">2026-09-05T22:16:29Z</dcterms:modified>
  <dc:title>2 कुरिन्थियों : 2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