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the LORD said unto Moses, Now shall you see what I will do to Pharaoh: for with a strong hand shall he let them go, and with a strong hand shall he drive them out of his lan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the LORD said unto Moses, Now shall you see what I will do to Pharaoh: for with a strong hand shall he let them go, and with a strong hand shall he drive them out of his lan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the LORD said unto Moses, Now shall you see what I will do to Pharaoh: for with a strong hand shall he let them go, and with a strong hand shall he drive them out of his la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God spoke unto Moses, and said unto him, I am the LORD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appeared unto Abraham, unto Isaac, and unto Jacob, by the name of God Almighty, but by my name JEHOVAH was I not known to the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appeared unto Abraham, unto Isaac, and unto Jacob, by the name of God Almighty, but by my name JEHOVAH was I not known to the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have also established my covenant with them, to give them the land of Canaan, the land of their pilgrimage, wherein they were stranger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have also established my covenant with them, to give them the land of Canaan, the land of their pilgrimage, wherein they were strange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have also heard the groaning of the children of Israel, whom the Egyptians keep in bondage; and I have remembered my covenan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have also heard the groaning of the children of Israel, whom the Egyptians keep in bondage; and I have remembered my covenan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fore say unto the children of Israel, I am the LORD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fore say unto the children of Israel, I am the LORD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fore say unto the children of Israel, I am the LORD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take you to me for a people, and I will be to you a God: and all of you shall know that I am the LORD your God, which brings you out from under the burdens of the Egyptia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take you to me for a people, and I will be to you a God: and all of you shall know that I am the LORD your God, which brings you out from under the burdens of the Egyptian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bring you in unto the land, concerning the which I did swear to give it to Abraham, to Isaac, and to Jacob; and I will give it you for an heritage: I am the LOR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bring you in unto the land, concerning the which I did swear to give it to Abraham, to Isaac, and to Jacob; and I will give it you for an heritage: I am the L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bring you in unto the land, concerning the which I did swear to give it to Abraham, to Isaac, and to Jacob; and I will give it you for an heritage: I am the L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oses spoke so unto the children of Israel: but they hearkened not unto Moses for anguish of spirit, and for cruel bondag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oses spoke so unto the children of Israel: but they hearkened not unto Moses for anguish of spirit, and for cruel bondag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LORD spoke unto Moses, saying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o in, speak unto Pharaoh king of Egypt, that he let the children of Israel go out of his lan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o in, speak unto Pharaoh king of Egypt, that he let the children of Israel go out of his lan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Moses spoke before the LORD, saying, Behold, the children of Israel have not hearkened unto me; how then shall Pharaoh hear me, who am of uncircumcised lips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Moses spoke before the LORD, saying, Behold, the children of Israel have not hearkened unto me; how then shall Pharaoh hear me, who am of uncircumcised lips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LORD spoke unto Moses and unto Aaron, and gave them a charge unto the children of Israel, and unto Pharaoh king of Egypt, to bring the children of Israel out of the land of Egyp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LORD spoke unto Moses and unto Aaron, and gave them a charge unto the children of Israel, and unto Pharaoh king of Egypt, to bring the children of Israel out of the land of Egyp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LORD spoke unto Moses and unto Aaron, and gave them a charge unto the children of Israel, and unto Pharaoh king of Egypt, to bring the children of Israel out of the land of Egyp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se be the heads of their fathers' houses: The sons of Reuben the firstborn of Israel; Hanoch, and Pallu, Hezron, and Carmi: these be the families of Reube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se be the heads of their fathers' houses: The sons of Reuben the firstborn of Israel; Hanoch, and Pallu, Hezron, and Carmi: these be the families of Reube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ons of Simeon; Jemuel, and Jamin, and Ohad, and Jachin, and Zohar, and Shaul the son of a Canaanitish woman: these are the families of Simeo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ons of Simeon; Jemuel, and Jamin, and Ohad, and Jachin, and Zohar, and Shaul the son of a Canaanitish woman: these are the families of Simeo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se are the names of the sons of Levi according to their generations; Gershon, and Kohath, and Merari: and the years of the life of Levi were an hundred thirty and seven year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se are the names of the sons of Levi according to their generations; Gershon, and Kohath, and Merari: and the years of the life of Levi were an hundred thirty and seven year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sons of Gershon; Libni, and Shimi, according to their familie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sons of Kohath; Amram, and Izhar, and Hebron, and Uzziel: and the years of the life of Kohath were an hundred thirty and three year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sons of Kohath; Amram, and Izhar, and Hebron, and Uzziel: and the years of the life of Kohath were an hundred thirty and three year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ns of Merari; Mahali and Mushi: these are the families of Levi according to their generation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ns of Merari; Mahali and Mushi: these are the families of Levi according to their generation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mram took him Jochebed his father's sister to wife; and she bare him Aaron and Moses: and the years of the life of Amram were an hundred and thirty and seven year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mram took him Jochebed his father's sister to wife; and she bare him Aaron and Moses: and the years of the life of Amram were an hundred and thirty and seven year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sons of Izhar; Korah, and Nepheg, and Zichri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sons of Uzziel; Mishael, and Elzaphan, and Zithri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aron took him Elisheba, daughter of Amminadab, sister of Naashon, to wife; and she bare him Nadab, and Abihu, Eleazar, and Ithamar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aron took him Elisheba, daughter of Amminadab, sister of Naashon, to wife; and she bare him Nadab, and Abihu, Eleazar, and Ithamar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sons of Korah; Assir, and Elkanah, and Abiasaph: these are the families of the Korhite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Eleazar Aaron's son took him one of the daughters of Putiel to wife; and she bare him Phinehas: these are the heads of the fathers of the Levites according to their familie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Eleazar Aaron's son took him one of the daughters of Putiel to wife; and she bare him Phinehas: these are the heads of the fathers of the Levites according to their familie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se are that Aaron and Moses, to whom the LORD said, Bring out the children of Israel from the land of Egypt according to their armies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se are that Aaron and Moses, to whom the LORD said, Bring out the children of Israel from the land of Egypt according to their armie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se are they which spoke to Pharaoh king of Egypt, to bring out the children of Israel from Egypt: these are that Moses and Aaron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se are they which spoke to Pharaoh king of Egypt, to bring out the children of Israel from Egypt: these are that Moses and Aaron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t came to pass on the day when the LORD spoke unto Moses in the land of Egypt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at the LORD spoke unto Moses, saying, I am the LORD: speak you unto Pharaoh king of Egypt all that I say unto you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at the LORD spoke unto Moses, saying, I am the LORD: speak you unto Pharaoh king of Egypt all that I say unto you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Moses said before the LORD, Behold, I am of uncircumcised lips, and how shall Pharaoh hearken unto me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Moses said before the LORD, Behold, I am of uncircumcised lips, and how shall Pharaoh hearken unto me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7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ான் பார்வோனுக்குச் செய்வதை இப்பொழுது காண்பாய்; பலத்த கைய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ு அவர்களைப் போகவிட்டு, பலத்த கையைக் கண்டு அவர்களைத் தன் தேசத்திலிருந்து துரத்தி விடு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தேவன் மோசேயை நோக்கி: நான் யேகோவ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என்னும் நாமத்தினால் நான் ஆபிரகாமுக்கும் ஈசாக்குக்கும் யாக்கோப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சனமானேன்; ஆனாலும் யேகோவா என்னும் என் நாமத்தினால் நான் அவர்களுக்கு அறிய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ரதேசிகளாய்த் தங்கின தேசமாகிய கானான் தேசத்தை அவர்களுக்குக் கொடுப்பேன் என்ற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ோடே என் உடன்படிக்கையையும் ஏற்படுத்த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யர் அடிமைகொள்ளுகிற இஸ்ரவேல் புத்திரரின் பெருமூச்சையும் நான் கேட்டு, என் உடன்படிக்க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ங்களை விடுவித்து, உங்களை அவர்கள் அடிமைத்தனத்திற்கு நீங்கலாக்கி, ஓங்கிய கையினாலும், மக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டனைகளினாலும் உங்களை மீ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ை எனக்கு ஜனங்களாகச் சேர்த்துக்கொண்டு, உங்களுக்கு தேவனாயிருப்பேன்; உங்கள் மேல் எகிப்தி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மத்திய சுமைகளை நீக்கி உங்களை விடுவிக்கிற உங்கள் தேவனாகிய கர்த்தர் நான் என்று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ுக்கும் ஈசாக்குக்கும் யாக்கோபுக்கும் கொடுப்பேன் என்று நான் ஆணையிட்ட தேசத்தில் உ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ுபோய், அதை உங்களுக்குச் சுதந்தரமாகக் கொடுப்பேன்; நான் கர்த்தர் என்று அவர்களுக்குச் சொ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ப் பிரகாரமாக மோசே இஸ்ரவேல் புத்திரருக்குச் சொன்னான்; அவர்களோ மனமடிவினாலும் கொடுமை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லையினாலும் மோசேக்குச் செவிகொடாமற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, கர்த்தர் மோசேய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கிப்தின் ராஜாவாகிய பார்வோனிடத்தில் போய், அவன் தன் தேசத்திலிருந்து இஸ்ரவேல் புத்திரர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விடும்படி அவனோடே பேச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ுடைய சந்நிதானத்தில் நின்று, இஸ்ரவேல் புத்திரரே எனக்குச் செவிகொடுக்கவில்லை; பார்வ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எப்படிச் செவிகொடுப்பான்? நான் விருத்தசேதனமில்லாத உதடுகள் உள்ளவ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ோடும் ஆரோனோடும் பேசி, இஸ்ரவேல் புத்திரரை எகிப்து தேசத்திலிருந்து அழைத்து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ும்படிக்கு, அவர்களை இஸ்ரவேல் புத்திரரிடத்துக்கும் எகிப்தின் ராஜாவாகிய பார்வோனிடத்துக்கும் கட்ட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ு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பிதாக்கள் வீட்டாரின் தலைவர் யாரென்றால், இஸ்ரவேலுக்கு முதல் பிறந்தவனாகிய ரூப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ர் ஆனோக்கு, பல்லூ, எஸ்ரோன், கர்மீ; இவர்கள் ரூபனுடைய வம்சங்களின் தலை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மியோனின் குமாரர் எமுவேல், யாமின், ஓகாத், யாகீன், சோகார், கானானிய ஸ்திரீயின் குமாரனாகிய சவு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மியோனுடைய வம்சங்களின் தலைவர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ற்பத்திக் கிரமப்படி பிறந்த லேவியின் குமாரருடைய நாமங்களாவன, கெர்சோன், கோகாத், மெராரி என்ப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லேவி நூற்று முப்பத்தேழு வருஷம் உயிரோ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வர் வம்சங்களின்படி பிறந்த கெர்சோனின் குமாரர் லிப்னீ, சிமேயீ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காத்தின் குமாரர் அம்ராம், இத்சேயார், எப்ரோன், ஊசியேல் என்பவர்கள்; கோகாத் நூற்று முப்ப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ன்று வருஷம் உயிரோ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ின் குமாரர் மகேலி, மூசி என்பவர்கள்; அவரவர் சந்ததியின்படி லேவியினுடைய வம்சங்களின் தலை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ம்ராம் தன் அத்தையாகிய யோகெபேத்தை விவாகம் பண்ணினான்; அவள் அவனுக்கு ஆரோனையும் மோசே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ள்; அம்ராம் நூற்று முப்பத்தேழு வருஷம் உயிரோ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்சேயாரின் குமாரர் கோராகு, நெப்பேக், சித்ரி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சியேலின் குமாரர் மீசவேல், எல்சாபான், சித்ரி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அம்மினதாபின் குமாரத்தியும் நகசோனின் சகோதரியுமாகிய எலிசபாளை விவாகம் பண்ணினான்; இவ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நாதாபையும், அபியூவையும், எலேயாசாரையும், இத்தாமாரையும் பெற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ராகின் குமாரர் ஆசீர், எல்க்கானா, அபியாசாப் என்பவர்கள்; கோராகியரின் வம்சத்தலைவர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ோனின் குமாரனாகிய எலெயாசார் பூத்தியேலுடைய குமாரத்திகளில் ஒருத்தியை விவாகம்பண்ணினான், அவ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ப் பினெகாசைப் பெற்றாள்; அவரவர் வம்சங்களின்படி லேவியருடைய பிதாக்களாகிய தலைவர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ை அணியணியாய் எகிப்து தேசத்திலிருந்து நடத்திக்கொண்டு போவதற்குக் கர்த்தர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பெற்ற ஆரோனும் மோசேயும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ை எகிப்திலிருந்து நடத்திக்கொண்டு போவதற்கு, எகிப்தின் ராஜாவாகிய பார்வோனோடே பேச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ோசேயும் ஆரோனும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எகிப்து தேசத்திலே மோசேயோடே பேசின நாளி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மோசேயை நோக்கி: நானே கர்த்தர்; நான் உன்னோடே சொல்லுகிறவைகளையெல்லாம் நீ எகிப்து ராஜாவ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வோனுக்குச் சொல் என்று சொன்ன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கர்த்தருடைய சந்நிதானத்தில்: நான் விருத்தசேதனமில்லாத உதடுகளுள்ளவன்; பார்வோன் எனக்கு எ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ப்பா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2026-11-01T08:12:42Z</dcterms:created>
  <dcterms:modified xsi:type="dcterms:W3CDTF">2026-11-01T08:12:42Z</dcterms:modified>
  <dc:title>யாத்திராகமம்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