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ியாயத்தில் சந்தோஷப்படாமல், சத்தியத்தில் சந்தோஷ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அறிவு குறைவுள்ளது, நாம் தீர்க்கதரிசனஞ் சொல்லுதலும் குறைவ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றைவானது வரும்போது குறைவானது ஒழிந்த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விசுவாசம், நம்பிக்கை, அன்பு இம்மூன்றும் நிலைத்திருக்கிறது; இவைகளில் அன்பே பெரிய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ಮನುಷ್ಯರ ಮತ್ತು ದೂತರ ಭಾಷೆಗಳನ್ನು ಆಡುವವನಾದರೂ ಪ್ರೀತಿ ಯಿಲ್ಲದವನಾಗಿದ್ದರೆ ನಾದಕೊಡುವ ಕಂಚೂ ಗಣಗಣಿ 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ವ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ಗೆ ಪ್ರವಾದನ ವರವಿದ್ದರೂ ಎಲ್ಲಾ ರಹಸ್ಯಗಳನ್ನು ಮತ್ತು ಸಕಲ ಜ್ಞಾನವನ್ನು ತಿಳಿದುಕೊಂಡವನಾಗಿದ್ದರೂ ಬೆಟ್ಟ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ಿಡುವದಕ್ಕೆ ಬೇಕಾದಷ್ಟು ನಂಬಿಕೆಯಿದ್ದರೂ ನಾನು ಪ್ರೀತಿಯಿಲ್ಲದವನಾಗಿದ್ದರೆ ಏನೂ ಅಲ್ಲದವನಾಗ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ಗಿರುವದೆಲ್ಲವನ್ನು ಬಡವರಿಗೆ ಅನ್ನದಾನ ಮಾಡಿದರೂ ನನ್ನ ದೇಹವನ್ನು ಸುಡುವದಕ್ಕೆ ಒಪ್ಪಿ ಸಿದರೂ ಪ್ರೀ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ಿಲ್ಲದಿದ್ದರೆ ನನಗೇನೂ ಪ್ರಯೋಜನ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ೀತಿ ಬಹು ತಾಳ್ಮೆಯುಳ್ಳದ್ದು, ಕರುಣೆಯುಳ್ಳದ್ದು; ಪ್ರೀತಿಯು ಹೊಟ್ಟೇಕಿಚ್ಚು ಪಡುವದಿಲ್ಲ, ಹೊಗಳಿ ಕೊಳ್ಳ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ಬ್ಬಿಕೊಳ್ಳ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ರ್ಯಾದೆ ಗೆಟ್ಟು ನಡೆಯುವದಿಲ್ಲ, ಸ್ವಾರ್ಥತೆಯನ್ನು ಬಯಸು ವದಿಲ್ಲ, ಬೇಗನೆ ಕೋಪಗೊಳ್ಳುವದಿಲ್ಲ, ಕೆಟ್ಟ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ನ್ಯಾಯದಲ್ಲಿ ಸಂತೋಷಪಡದೆ ಸತ್ಯದಲ್ಲಿಯೇ ಸಂತೋಷ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ವನ್ನೂ ಸಹಿಸಿಕೊಳ್ಳುತ್ತದೆ, ಎಲ್ಲವನ್ನೂ ನಂಬುತ್ತದೆ, ಎಲ್ಲವನ್ನೂ ನಿರೀಕ್ಷಿಸುತ್ತದೆ, ಎಲ್ಲ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ಿಕೊಳ್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್ರೀತಿಯು ಎಂದಿಗೂ ಬಿದ್ದು ಹೋಗುವದಿಲ್ಲ;ಆದರೆ ಪ್ರವಾದನೆಗಳು ಬಿದ್ದುಹೋಗುವವು; ಭಾಷೆ ಗಳೋ ನಿಂತುಹೋಗುವವು: ಜ್ಞಾನ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ಂತಾ 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ಅಪೂರ್ಣವಾಗಿ ತಿಳುಕೊಳ್ಳುತ್ತೇವೆ, ಅಪೂರ್ಣವಾಗಿ ಪ್ರವಾದ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ಸಂಪೂರ್ಣವಾದದ್ದು ಬಂದಾಗ ಅಪೂರ್ಣವಾದದ್ದು ಇಲ್ಲದಂ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ಬಾಲಕನಾಗಿದ್ದಾಗ ಬಾಲಕನ ಹಾಗೆ ಮಾತನಾಡಿದೆನು; ಬಾಲಕನ ಹಾಗೆ ತಿಳಿದುಕೊಂಡೆನು. ಬಾಲಕನ ಹಾಗೆ ಯೋಚಿಸಿದೆ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ಪ್ರಾಯಸ್ಥನಾದ ಮೇಲೆ ಬಾಲ್ಯದವು ಗಳನ್ನು ಬಿಟ್ಟುಬಿ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ಗ ನಾವು ಕನ್ನಡಿಯಲ್ಲಿ ಮೊಬ್ಬಾಗಿ ನೋಡುತ್ತೇವೆ. ತರುವಾಯ ಮುಖಾಮುಖಿ ಯಾಗಿ ನೋಡುವೆವು; ಈಗ ನಾನು ಅಪೂ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ೇನೆ. ತರುವಾಯ ದೇವರು ನನ್ನನ್ನು ತಿಳಿದು ಕೊಂಡಂತೆಯೇ ನಾನೂ ತಿಳಿದು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ನಂಬಿಕೆ ನಿರೀಕ್ಷೆ ಪ್ರೀತಿ ಈ ಮೂರೇ ನಿಲ್ಲುತ್ತವೆ; ಆದರೆ ಇವುಗಳಲ್ಲಿ ದೊಡ್ಡದು ಪ್ರೀತ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2026-10-21T07:04:35Z</dcterms:created>
  <dcterms:modified xsi:type="dcterms:W3CDTF">2026-10-21T07:04:35Z</dcterms:modified>
  <dc:title>1 ಕೊರಿಂಥದವರಿಗೆ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