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றந்த பிரேதக்குழிகளைப்போல் அவர்கள் அம்பறாத்தூணிகள் இருக்கும்; அவர்கள் அனைவரும் பாக்கிரமசாலி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யாக்கோபின் வீட்டிலே அறிவித்து, யூதாவிலே சொல்லிக் கூறவேண்டியது என்னவென்ற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கைத்துத் திடுக்கிடத்தக்க காரியம் தேசத்திலே நடந்துவரு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മഹാന്മാരുടെ അടുക്കൽ ചെന്നു അവരോടു സംസാരിക്കും; അവർ യഹോവയുടെ വഴിയും തങ്ങളുട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ും അറിയും എന്നു പറഞ്ഞു; എന്നാൽ അവരും ഒരുപോലെ നുകം തകർത്തു കയറു പൊട്ടിച്ച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കാട്ടിൽനിന്നു ഒരു സിംഹം വന്നു അവരെ കൊല്ലും; മരുപ്രദേശത്തിലെ ചെന്നായ്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ണ്ടുപോകും; പുള്ളിപ്പുലി അവരുടെ പട്ടണങ്ങൾക്കെതിരെ പതിയിരിക്കും; അവയ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വരുന്ന എല്ലാവരെയും പറിച്ചു കീറിക്കളയും; അവരുടെ അതിക്രമങ്ങൾ വളരെയല്ലോ?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ൻമാറ്റങ്ങളും പെരു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ന്നോടു ക്ഷമിക്കുന്നതു എങ്ങനെ? നിന്റെ മക്കൾ എന്നെ ഉപേക്ഷിച്ചു, ദൈവമല്ലാത്തവയെ ചൊല്ലി സ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വരുന്നു; ഞാൻ അവരെ പോഷിപ്പിച്ച സമയത്തു അവർ വ്യഭിചാരം ചെയ്കയും വേശ്യാഗൃഹങ്ങളിൽ കൂട്ട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ീറ്റിത്തടിപ്പിച്ച കുതിരകളെപ്പോലെ അവർ മദിച്ചുനടന്നു, ഓരോരുത്തൻ താന്താന്റെ കൂട്ടുകാരന്റെ ഭാര്യ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ി ചിറാല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വനിമിത്തം ഞാൻ സന്ദർശിക്കാതെ ഇരിക്കുമോ? ഇങ്ങനെയുള്ള ജാതിയോടു ഞാൻ പകരം ചെയ്യാതിരിക്കുമേ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റെ മതിലുകളിന്മേൽ കയറി നശിപ്പിപ്പിൻ; എങ്കിലും മുടിച്ചുകളയരുതു. അതിന്റെ കൊമ്പ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വിൻ; അവ യഹോവെക്കുള്ളവയ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ിസ്രായേൽഗൃഹവും യെഹൂദാഗൃഹവും എന്നോടു മഹാദ്രോഹം ചെയ്തിരിക്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യഹോവയെ നിഷേധിച്ചു പറഞ്ഞതു: അതു അവനല്ല; നമുക്കു ദോഷം വരികയില്ല; നാം വാളോ ക്ഷാമ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്രവാചകന്മാർ കാറ്റായ്തീരും; അവർക്കു അരുളപ്പാടില്ല; അവർക്കു അങ്ങനെ ഭവ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സൈന്യങ്ങളുടെ ദൈവമായ യഹോവ ഇപ്രകാരം അരുളിച്ചെയ്യുന്നു: നിങ്ങൾ ഈ വാക്കു പറഞ്ഞ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, ഞാൻ നിന്റെ വായിൽ എന്റെ വചനങ്ങളെ തീയും ഈ ജനത്തെ വിറകും ആക്കും; അവർ അതിന്നു ഇരയായി 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ൽഗൃഹമേ, ഞാൻ ദൂരത്തുനിന്നു ഒരു ജാതിയെ നിങ്ങളുടെ നേരെ വരുത്തും എന്നു യഹോവയുടെ അരുളപ്പ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സ്ഥിരതയുള്ളോരു ജാതി; പുരാതനമായോരു ജാതി, ഭാഷ നിനക്കു അറിഞ്ഞുകൂടാത്തതും വാക്കു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യാത്തതുമായോരു ജാതി തന്ന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ുടെ ആവനാഴി തുറന്ന ശവക്കുഴി; അവർ എല്ലാവരും വീരന്മാര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പുത്രന്മാരും പുത്രിമാരും ഭക്ഷിക്കേണ്ടുന്ന നിന്റെ വിളവും നിന്റെ ആഹാരവ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ിച്ചുകളയും; അവർ നിന്റെ ആടുകളെയും കന്നുകാലികളെയും തിന്നുകളയും; അവർ നിന്റെ മുന്തിരിവള്ള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തിവൃക്ഷങ്ങളെയും തിന്നുകളയും; നീ ആശ്രയിക്കുന്ന നിന്റെ ഉറപ്പുള്ള പട്ടണങ്ങളെ അവർ വാൾ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മാ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അന്നാളിലും ഞാൻ നിങ്ങളെ മുടിച്ചുകളകയ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മ്മുടെ ദൈവമായ യഹോവ ഇവയൊക്കെയും നമ്മോടു ചെയ്‍വാൻ സംഗതി എന്തെന്നു ചോദിക്കുമ്പോൾ നീ അവ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ന്നെ ഉപേക്ഷിച്ചു നിങ്ങളുടെ ദേശത്തു അന്യദേവന്മാരെ സേവിച്ചതുപോലെ നിങ്ങൾക്കുള്ളതല്ല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 നിങ്ങൾ അന്യജാതിക്കാരെ സേവിക്കേണ്ടിവരും എന്നുത്തരം പറ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ൾ യാക്കോബ്ഗൃഹത്തിൽ പ്രസ്താവിച്ചു യെഹൂദയിൽ പ്രസിദ്ധമാക്കേണ്ട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ണ്ണു ഉണ്ടായിട്ടും കാണാതെയും ചെവി ഉണ്ടായിട്ടും കേൾക്കാതെയും ഇരിക്കുന്ന മൂഢ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ഹീനന്മാരുമായ ജനമേ, ഇതു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ങ്ങൾ എന്നെ ഭയപ്പെടുകയില്ലയോ? എന്റെ സന്നിധിയിൽ വിറെക്കയില്ലയോ എന്നു യഹോവയുടെ അരുളപ്പാട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ിന്നു കവിഞ്ഞുകൂടാതവണ്ണം നിത്യപ്രമാണമായി മണൽ അതിരാക്കി വെച്ചിരിക്കുന്നു; തിരകൾ അലെച്ച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ധിക്കയില്ല; എത്രതന്നേ ഇരെച്ചാലും അതിർ കട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ഈ ജനത്തിന്നോ ശാഠ്യവും മത്സരവും ഉള്ളോരു ഹൃദയം ഉണ്ടു; അവർ ശഠിച്ചു പോയ്ക്കളഞ്ഞ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ുന്മഴയും പിന്മഴയും ഇങ്ങനെ നമുക്കു അതതു സമയത്തു വേണ്ടു മഴ തരികയും കൊയ്ത്തിന്നുള്ള കാലാവ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ലിച്ചുതരികയും ചെയ്യുന്ന നമ്മുടെ ദൈവമായ യഹോവയെ നാം ഭയപ്പെടുക എന്നു അവർ ഹൃദയത്തിൽ പറ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വ മാറിപ്പോകുവാൻ നിങ്ങളുടെ അകൃത്യങ്ങൾ അത്രേ കാരണം; നിങ്ങളുടെ പാപങ്ങളാൽ ഈ നന്മെക്കു മുട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ന്റെ ജനത്തിന്റെ ഇടയിൽ ദുഷ്ടന്മാരെ കാണുന്നു; അവർ വേടന്മാരെപ്പോലെ പതിയിരിക്ക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ുക്കുവെച്ചു മനുഷ്യരെ പിട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ൂട്ടിൽ പക്ഷി നിറഞ്ഞിരിക്കുന്നതുപോലെ അവരുടെ വീട്ടിൽ വഞ്ചന നിറഞ്ഞിരിക്കുന്നു; അങ്ങ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ന്മാരും ധനവാന്മാരും ആയിത്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പുഷ്ടിവെച്ചു മിന്നുന്നു; ദുഷ്കാര്യങ്ങളിൽ അവർ കവിഞ്ഞിരിക്കുന്നു; അവർ അനാഥന്മാർക്കു ഗു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ത്തക്കവണ്ണം അവരുടെ വ്യവഹാരം നടത്തുന്നില്ല; ദരിദ്രന്മാർക്കു ന്യായപാലനം ചെയ്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ഇവനിമിത്തം ഞാൻ സന്ദർശിക്കാതെ ഇരിക്കുമോ? ഇങ്ങനെയുള്ള ജാതിയോടു ഞാൻ പകരം ചെയ്യാതെ ഇരിക്കു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വിസ്മയവും ഭയങ്കരവുമായുള്ളതു ദേശത്തു സംഭ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്രവാചകന്മാർ വ്യാജമായി പ്രവചിക്കുന്നു; പുരോഹിതന്മാരും അവരോടു ഒരു കയ്യായി നിന്നു അധ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ുന്നു; എന്റെ ജനത്തിന്നോ അതു ഇഷ്ടം ആകുന്നു; എന്നാൽ ഒടുക്കം നിങ്ങൾ എന്തു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്യായം പ്രവർത്തിക്കയും വിശ്വസ്തത കാണിക്കയും ചെയ്യുന്നവൻ ഉണ്ടോ? ഒരുത്തനെ കാണുമേ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്റെ വീഥികളിൽ ചുറ്റിനടന്നു അന്വേഷിക്കയും അതിന്റെ വിശാലസ്ഥലങ്ങളിൽ തിരഞ്ഞു അറികയും ചെയ്‍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 എങ്കിൽ ഞാൻ അതിനോടു ക്ഷമ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യാണ എന്നു പറഞ്ഞാലും അവർ കപടമായിട്ടത്രേ സത്യം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േ, നിന്റെ കണ്ണു വിശ്വസ്തതയല്ലയോ നോക്കുന്നതു? നീ അവരെ അടിച്ചു എങ്കിലും അവർ വേദനപ്പെട്ട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അവരെ ക്ഷയിപ്പിച്ചു എങ്കിലും അവർക്കു ബോധം കൈക്കൊൾവാൻ മനസ്സില്ലായിരുന്നു; അവർ തങ്ങളുടെ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റയെക്കാൾ കടുപ്പമാക്കി; മടങ്ങിവരുവാൻ അവർക്കു മനസ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കൊണ്ടു ഞാൻ: ഇവർ അല്പന്മാർ, ബുദ്ധിഹീനർ തന്നേ; അവർ യഹോവയുടെ വഴിയും തങ്ങളുട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ും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2026-10-21T04:46:45Z</dcterms:created>
  <dcterms:modified xsi:type="dcterms:W3CDTF">2026-10-21T04:46:45Z</dcterms:modified>
  <dc:title>യിരെമ്യാവ്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