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க்கிரமஞ்செய்கிற மனுஷரோடே ஆகாமியக் கிரியைகளை நடப்பிக்கும்படி என் இருதயத்தைத் துன்மார்க்கத்திற்கு இணங்கவொட்டாதேயும்; அவர்களுடைய ருசியுள்ள பதார்த்தங்களில் ஒன்றையும் நான் சாப்பிடாமல் இருப்பேனாக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திமான் என்னைத் தயவாய்க்குட்டி, என்னைக் கடிந்துகொள்ளட்டும்; அது என் தலைக்கு எண்ணெயைப்போலிருக்கும்; என் தலை அதை அல்லத் தட்டுவதில்லை; அவர்கள் இக்கட்டுகளில் நான் இன்னும் ஜெபம்பண்ணுவ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திமான் என்னைத் தயவாய்க்குட்டி, என்னைக் கடிந்துகொள்ளட்டும்; அது என் தலைக்கு எண்ணெயைப்போலிருக்கும்; என் தலை அதை அல்லத் தட்டுவதில்லை; அவர்கள் இக்கட்டுகளில் நான் இன்னும் ஜெபம்பண்ணுவ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ுடைய நியாயாதிபதிகள் கன்மலைச் சார்புகளிலிருந்து தள்ளுண்டுபோகிறபோது, என் வார்த்தைகள் இன்பமானவைகளென்று கேட்ப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ூமியின்மேல் ஒருவன் மரத்தை வெட்டிப் பிளக்கிறதுபோல, எங்கள் எலும்புகள் பாதாள வாய்க்கு நேராய்ச் சிதறடிக்கப்பட்டி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ஆண்டவராகிய கர்த்தாவே, என் கண்கள் உம்மை நோக்கியிருக்கிறது; உம்மை நம்பியிருக்கிறேன்; என் ஆத்துமாவை வெறுமையாக விடாதேய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ஆண்டவராகிய கர்த்தாவே, என் கண்கள் உம்மை நோக்கியிருக்கிறது; உம்மை நம்பியிருக்கிறேன்; என் ஆத்துமாவை வெறுமையாக விடாதேய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எனக்கு வைத்த கண்ணியின் சிக்குகளுக்கும், அக்கிரமக்காரரின் சுருக்குகளுக்கும் என்னை விலக்கி இரட்சிய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ுன்மார்க்கர் தங்கள் வலைகளில் அகப்படுவார்களாக; நானோ அதற்குத் தப்பிக் கடந்துபோவ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உம்மை நோக்கிக் கூப்பிடுகிறேன், என்னிடத்திற்கு வரத்தீவிரியும்; நான் உம்மை நோக்கிக் கூப்பிடுகையில், என் சத்தத்திற்குச் செவிகொ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உம்மை நோக்கிக் கூப்பிடுகிறேன், என்னிடத்திற்கு வரத்தீவிரியும்; நான் உம்மை நோக்கிக் கூப்பிடுகையில், என் சத்தத்திற்குச் செவிகொ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விண்ணப்பம் உமக்கு முன்பாகத் தூபமாகவும் என் கையெடுப்பு அந்திப்பலியாகவும் இருக்கக்கடவ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என் வாய்க்குக் காவல் வையும்; என் உதடுகளின் வாசலைக் காத்துக்கொள்ள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என் வாய்க்குக் காவல் வையும்; என் உதடுகளின் வாசலைக் காத்துக்கொள்ள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ನ್ನ ಹೃದಯವನ್ನು ಲಾಲಿಸದೆ ಮಾಡು; ಅವರ ಸವಿ ಊಟಗಳನ್ನು ನಾನು ಉಣ್ಣ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ೀತಿವಂತನು ನನ್ನನ್ನು ಹೊಡೆಯಲಿ; ಅದು ಕರುಣೆಯೇ; ಅವನು ನನ್ನನ್ನು ಗದರಿಸಲಿ; ಅದು ನನ್ನ ತಲೆಗೆ ಶ್ರೇಷ್ಠ ಎಣ್ಣೆಯ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ನ್ನು ನನ್ನ ತಲೆ ಬೇಡವೆನ್ನದಿರಲಿ; ಆದರೆ ಇನ್ನೂ ಅವರ ಕೇಡುಗಳಲ್ಲಿ ನನ್ನ ಪ್ರಾರ್ಥನೆ ಇ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ವರ ನ್ಯಾಯಾ ಧಿಪತಿಗಳು ಬಂಡೆಯ ಸ್ಥಳಗಳಲ್ಲಿ ಕೆಡವಲ್ಪಡುವಾಗ ಅವರು ನನ್ನ ಮಾತುಗಳನ್ನು ಕೇಳುವರು; ಅವು ಸಿಹಿಯಾಗ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ಭೂಮಿಯಲ್ಲಿ ಮರವನ್ನು ಕಡಿದು ಸೀಳುವವನ ಹಾಗೆ ನಮ್ಮ ಎಲುಬುಗಳು ಸಮಾಧಿಯ ಬಾಯಿಯ ಹತ್ತಿರ ಚದುರಿ ಅ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ಕರ್ತನಾದ ಓ ದೇವರೇ, ನನ್ನ ಕಣ್ಣುಗಳು ನಿನ್ನ ಕಡೆಗೆ ಅವೆ; ನಿನ್ನನ್ನು ಆಶ್ರಯಿಸಿಕೊಂಡಿದ್ದೇನೆ; ನನ್ನ ಪ್ರಾಣ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ಕ್ಕಿಲ್ಲ ದಂತೆ ಬಿಡ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ವರು ನನಗೆ ಒಡ್ಡಿದ ಉರ್ಲಿ ನಿಂದಲೂ ಅಪರಾಧಿಗಳ ನೇಣುಗಳಿಂದಲೂ ನನ್ನನ್ನು ಕಾಪಾ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ಾನು ತಪ್ಪಿಸಿಕೊಂಡು ಹೋಗುವಷ್ಟರಲ್ಲಿ ದುಷ್ಟರು ತಮ್ಮ ಬಲೆಗಳಲ್ಲಿ ಬೀಳ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ೇ, ನಿನ್ನನ್ನು ಕೂಗುತ್ತೇನೆ; ನನ್ನ ಬಳಿಗೆ ಬರಲು ತ್ವರೆಯಾಗಿ ಬಾ; ನಾನು ನಿನ್ನನ್ನು ಕರೆಯುವಾಗ,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ವರಕ್ಕೆ ಕಿವಿಗೊ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ನ್ನ ಪ್ರಾರ್ಥನೆ ನಿನ್ನ ಮುಂದೆ ಧೂಪವಾಗಿಯೂ ನನ್ನ ಕೈ ಎತ್ತುವದು ಸಾಯಂಕಾಲದ ಬಲಿಯಾಗಿಯೂ ಸಿದ್ಧವಾಗಿ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ಓ ಕರ್ತನೇ, ನನ್ನ ಬಾಯಿಗೆ ಕಾವ ಲಿಡು; ನನ್ನ ತುಟಿಗಳ ಕದವನ್ನು ಕಾಯಿ. ಅಪರಾಧ ಮಾಡುವ ಮನುಷ್ಯರ ಸಂಗಡ ದುಷ್ಟತ್ವ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ಮಗಳನ್ನು ನಡಿಸುವ ಕೆಟ್ಟ ಕಾರ್ಯ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2026-10-21T10:24:24Z</dcterms:created>
  <dcterms:modified xsi:type="dcterms:W3CDTF">2026-10-21T10:24:24Z</dcterms:modified>
  <dc:title>ಕೀರ್ತನೆಗಳು : 141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