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க்குள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க்குள்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னாய் மலை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உச்சி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 வெடிப்ப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ர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பை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மேல் அசை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ின் மத்தி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ர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ஸ்தலத்த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பீட நெருப்ப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ங்கள் தோறும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உள்ளத்தில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் வீட்டறை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ங்கள் நடுவில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உலக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ர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2026-11-02T06:23:11Z</dcterms:created>
  <dcterms:modified xsi:type="dcterms:W3CDTF">2026-11-02T06:23:11Z</dcterms:modified>
  <dc:title>துதிப் பாடல்கள் : 284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