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ஒரே தாயின் குமாரத்திகளாகிய இரண்டு ஸ்திரீகள்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ாள் என்னுடையவளாயிருக்கும்போது சோரம்போ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அவளுடைய சிநேகிதரின் கையிலே, அவள் மோகித்திருந்த அசீரியபுத்திரரின் கையிலே, நான் அவளை ஒப்புக்கொடுத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அவளுடைய சிநேகிதரின் கையிலே, அவள் மோகித்திருந்த அசீரியபுத்திரரின் கையிலே, நான் அவளை ஒப்புக்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ும் அசுத்தமானாளென்றும், அவர்கள் இருவரும் ஒரே வழியில்போனார்களென்றும் கண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ுடைய கண்கள் அவர்களைப் பார்த்தவுடனே, அவள் அவர்கள்மேல் மோகித்து, கல்தேயாவுக்கு அவர்களண்டையிலே ஸ்தானாபதிகளை அனுப்பின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எகிப்துதேசத்திலே வேசித்தனம் பண்ணின தன் வாலிபத்தின் நாட்களை நினைத்து, தன் வேசித்தனங்களில் அதிகரித்துப்போன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எகிப்துதேசத்திலே வேசித்தனம் பண்ணின தன் வாலிபத்தின் நாட்களை நினைத்து, தன் வேசித்தனங்களில் அதிகரித்துப்போன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மாம்சமான மாம்சமும், குதிரை இந்திரியமான இந்திரியமுமுள்ள அவர்களுக்கு அவள் வைப்பாட்டியாயிருக்கும்படி அவர்கள்மேல் மோகித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உன் வஸ்திரங்களை உரிந்து, உன் சிங்காரமான ஆபரணங்களைப் பறித்துக்கொள்ள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சகோதரியின் வழியிலே நீ நடந்தாய்; ஆகையால் அவளுடைய பாத்திரத்தை உன் கையிலே கொடுப்ப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சகோதரியின் வழியிலே நீ நடந்தாய்; ஆகையால் அவளுடைய பாத்திரத்தை உன் கையிலே கொடு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ரியா என்னும் உன் சகோதரியினுடைய பாத்திரமாயிருக்கிற பிரமிப்பும் பாழ்க்கடிப்பும் என்கிற பாத்திரத்தால் வெறியினாலும் சஞ்சலத்தினாலும் நிறையப்படுவாய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ரியா என்னும் உன் சகோதரியினுடைய பாத்திரமாயிருக்கிற பிரமிப்பும் பாழ்க்கடிப்பும் என்கிற பாத்திரத்தால் வெறியினாலும் சஞ்சலத்தினாலும் நிறையப்படுவாய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ிறந்த மஞ்சத்தின்மேல் உட்கார்ந்துகொண்டாய்; அதின் முன்னே ஒரு பீடம் ஆயத்தம்பண்ணப்பட்டிருந்தது; உன் தூபவர்க்கத்தையும் என் எண்ணெயையும் அதின்மேல் வைத்தாய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...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ఒక తల్లికి పుట్టిన యిద్దరు స్త్రీలు క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ీరు ఐగుప్తుదేశములో జారత్వము చేసిరి, ¸°వనకాలమందే జారత్వము చేయుచు వచ్చిరి, అక్కడ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ింగనమాయెను, అక్కడ వారి కన్యాకాలపు చనులను పురుషులు నలి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లో పెద్దదాని పేరు ఒహొలా, ఆమె సహోదరి పేరు ఒహొలీబా. వీరు నాకు పెండ్లి చేయబడినవారై కుమా 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లను కనిరిఒహొలాయను పేరు షోమ్రో నునకును, ఒహొలీబాయను పేరు యెరూ షలేమునకును చెంద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ఒహొలా నాకు పెండ్లిచేయబడినను వ్యభిచారమ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న విటకాండ్రమీద బహుగా ఆశ పెట్టుకొని, ధూమ్రవర్ణముగల వస్త్రములు ధరించుకొనిన సైన్యాధిపత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ారులును అందముగల ¸°వనులును గుఱ్ఱములెక్కు రౌతులును అగు అష్టూరువారిని మో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ది కాముకురాలిరీతిగా అష్షూరువారిలో ముఖ్యులగు వారందరియెదుట తిరుగుచు, వారందరితో వ్యభిచరించుచ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కొనిన విగ్రహములన్నిటిని పూజించుచు, అపవిత్రురా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ఐగుప్తులో నేర్చుకొనిన జారత్వమును ఇది మానకయుండెను, అచ్చ టనే దాని ¸°వనమందే పురుషులు దానితో శ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చిరి, దాని చనులను ఆలింగనము చేసిరి, కాముకులై దానితో విశేషముగా వ్యభిచార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వున దాని విటకాండ్రకు నేను దానిని అప్పగించియున్నాను, అది మోహించిన అష్షూరువారికి దానిని అప్పగ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వీరు దాని మానాచ్ఛాదనము తీసిరి, దాని కుమారులను కుమార్తెలను పట్టుకొని దానిని ఖడ్గముచేత చంప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లాగున ఆమె స్త్రీలలో అపకీర్తిపాలై శిక్ష న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ాని చెల్లెలైన ఒహొలీబా దానిని చూచి కాము కత్వమందు దానిని మించి అక్కచేసిన జారత్వములకంటె మ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ువగా జారత్వ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శస్త వస్త్ర ములు ధరించినవారును సైన్యాధిపతులును అధికారులును గుఱ్ఱములెక్కు రౌతులును సౌందర్య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¸°వనులును అగు అష్షూరువారైన తన పొరుగువారిని అది మోహ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ది అపవిత్రురాలాయెననియు, వారిద్దరును ఏకరీతినే ప్రవర్తించుచున్నారనియు నాకు తెలి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అది యధికముగా వ్యభిచారము చేయవలెనని కోరినదై, మొలలకు నడికట్లును తలలమీద చిత్రవర్ణము 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గాలును పెట్టుకొని రాచకళలుగల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ిందూ రముతో పూయబడి గోడమీద చెక్కబడినవారై, తమ జన్మదేశమైన కల్దీయులదేశపు బబులోను వారివంటి కల్దీ 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ములను చూచి మో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ది వారిని చూచినవెంటనే మోహించి కల్దీయదేశమునకు వారి యొద్దకు దూతలను పంపి వారిని పిలిపించ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బబు లోను వారు సంభోగము కోరివచ్చి జారత్వముచేత దానిని అపవిత్ర పరచిరి; వారిచేత అది అపవిత్రపరచ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 వాత, దాని మనస్సు వారికి యెడ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ట్లు అది జారత్వము అధికముగాచేసి తన మానాచ్ఛాదనము తీసి వేసికొనెను గనుక దాని అక్క విషయములో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ాభగ్నుడనైనట్టు దాని విషయములోను ఆశాభగ్నుడ 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¸°వనదినములందు ఐగుప్తు దేశ ములో తాను జరిగించిన వ్యభిచారము మనస్సునకు తెచ్చుకొని అది మ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ువగా వ్యభిచారము చేయ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గాడిద గుఱ్ఱములవంటి సిగ్గుమాలిన మోహముగల తన విట కాండ్రయందు అది మోహము నిలుప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¸°వనకాలమందు నీవు ఐగుప్తీయులచేత నీ చనులను నలి పించుకొనిన సంగతి జ్ఞాపకము చేసికొని నీ బాల్యకాల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కార్యమును చేయవలెనని నీవు చూచుచు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ావున ఒహొలీబా, ప్రభువైన యెహోవా సెల విచ్చునదేమనగానీ మనస్సునకు ఎడమైపోయిన నీ విట కాండ్రను రే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లుదిక్కులు వారిని నీమీదికి 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గుఱ్ఱములనెక్కు బబులోనువారిని కల్దీయులను అధిపతులను ప్రధానాధికారులనందరిని అష్షూరీయులను సౌందర్య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ేష్ఠులను అధిపతులను అధికారులను శూరులను మంత్రులను అందరిని నీమీదికి నేను రప్ప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ుధములు పట్టుకొని చక్రములుగల రథములతోను గొప్ప సైన్యముతోను వారు నీమీదికి వచ్చి, కేడెములను డా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శిరస్త్రాణములు ధరించుకొని వారు నీమీదికి వచ్చి నిన్ను చుట్టుకొందురు, వారు తమ మర్యాద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శిక్షించునట్లు నేనునిన్ను గూర్చిన తీర్పు వారికప్పగ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ఉగ్రతతో వారు నిన్ను శిక్షించునట్లు నా రోషము నీకు చూపుదును, నీ చెవులను నీ ముక్కున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గగోయుదురు, నీలో శేషించినవారు ఖడ్గముచేత కూలుదురు, నీ కుమారులను నీ కుమార్తెలను వారు పట్టుకొం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లో శేషించిన వారు అగ్నిచేత దహింప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 బట్టలను లాగి వేసి నీ సొగసైన నగలను అపహ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ఐగుప్తును నీవిక కోరకయు, అచ్చట నీవు చేసిన వ్యభిచారమిక మనస్సునకు తెచ్చుకొనకయు నుం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దేశమం దుండి నీవు చేసిన వ్యభిచారమును దుష్కార్యమును నీలో నుండకుండ ఈలాగున మాన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ప్రభువైన యెహోవా సెలవిచ్చునదేమనగానీవు ద్వేషించినవారికిని నీ మనస్సు ఎడమైన వారికిన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ద్వేషముచేత వారు నిన్ను బాధింతురు, నీ కష్టార్జితమంతయు పట్టుకొని నిన్ను వస్త్రహీన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ంబరిగాను విడు తురు; అప్పుడు నీ వేశ్యాత్వమును నీ దుష్కార్యములును నీ జారత్వమును వెల్లడి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వు అన్యజనులతో చేసిన వ్యభిచారమునుబట్టియు నీవు వారి విగ్రహములను పూజ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పరచుకొనుటనుబట్టియు నీకు ఇవి సంభవించును; నీ అక్క ప్రవర్తించినట్టు నీవును ప్రవర్తించి తివ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పానము చేసిన పాత్రను నీ చేతిక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ప్రభువైన యెహోవా సెలవిచ్చునదేమనగానీ అక్క పానము చేసిన, లోతును వెడల్పునుగల పాత్రలోనిది నీవును ప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ందులో పానము చేయ వలసినది చాలయున్నది గనుక ఎగతాళియు అపహాస్య మును నీకు తటస్థ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ీ అక్కయైన షోమ్రోను పాత్ర వినాశోపద్రవములతో నిండినది, నీవు దానిలో నిది త్రాగి మత్తురాలవై దుఃఖ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పబడ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డుగుమట్టునకు దాని పానముచేసి పాత్రను చెక్కలు చేసి వాటితో నీ స్తనములను పెరుకుకొందువు;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యిచ్చియున్నాను;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ప్రభువైన యెహోవా ఈ మాట సెలవిచ్చు చున్నాడునీవు నన్ను మరచి వెనుకకు త్రోసివేసితివి గనుక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కార్యములకును వ్యభిచారమునకును రావల సిన శిక్షను నీవు భరిం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మరియు యెహోవా నాకీలాగు సెలవిచ్చెనునర పుత్రుడా, ఒహొలాకును ఒహొలీబాకును నీవు తీర్పు తీర్చ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ట్లయితే వారి హేయకృత్యములను వారికి తెలియ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ారు వ్యభిచారిణులును నరహత్య చేయువారునై విగ్రహములతో వ్యభిచరించి, నాకు కనిన కుమారులను విగ్రహ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ంగునట్లు వారిని వాటికి ప్రతిష్ట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వారీలాగున నాయెడల జరిగించుచున్నారు; అదియుగాక ఆ దినమందే, వారు నా పరిశుద్ధస్థలమును అపవిత్రపర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ందే, నేను నియమించిన విశ్రాంతి దినములను సామాన్యదినములుగా ఎ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తాము పెట్టు కొనిన విగ్రహములపేరట తమ పిల్లలను చంపిననాడే వారు నా పరిశుద్ధస్థలములో చొచ్చి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పవిత్ర పరచి, నామందిరములోనే వారీలాగున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రియు దూరముననున్న వారిని పిలిపించుకొనుటకై వారు దూతను పంపిరి; వారు రాగా వారికొరకు నీవు స్న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 కన్నులకు కాటుకపెట్టుకొని ఆభరణములు ధరించు 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ఘనమైన మంచముమీద కూర్చుండి బల్లను సిద్ధ పరచి దానిమీద నా పరిమళ ద్రవ్యమును తైలమును పెట్ట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ఆలాగున జరుగగా, అచ్చట ఆమెతో ఉండిన వేడుకగాండ్ర సమూహముయొక్క సందడి వినబడెను. సమూహమునకు చేర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ుబోతులు వారియొద్దకు ఎడారి మార్గమునుండి వచ్చిరి, వారు ఈ వేశ్యల చేతులకు కడియములు తొడిగ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లకు పూదండలు చు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వ్యభిచారము చేయుటచేత బలహీనురాలైన దీనితో నేనీలాగంటిని అది మరెన్నటికిని వ్యభిచారముచేయక మాన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వేశ్యతో సాంగత్యముచేయునట్లు వారు దానితో సాంగత్యము చేయుదురు, ఆలాగుననే వారు కాముకురాండ్ర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హొలాతోను ఒహొలీబాతోను సాంగత్యము చేయుచు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​అయితే వ్యభిచారిణు లకును నరహంతకురాండ్రకును రావలసిన శిక్ష నీతిపరులైన వారు వీరికి తగినట్ట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ింతురు; వారు వ్యభిచారిణులే, నరహత్యచేయ యత్న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ఇందుకు ప్రభువైన యెహోవా సెలవిచ్చునదేమనగావారిమీదికి నేను సైన్య మును రప్పింతును, శత్రువుల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ధించుటకై దోపుడు సొమ్ముగా వారిని అప్పగ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ఆ సైనికులు రాళ్లు రువి్వ వారిని చంపుదురు, ఖడ్గముచేత హతము చేయుదురు, వారి కుమారులను కుమార్తె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ుదురు, వారి యిండ్లను అగ్నిచేత కాల్చి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​స్త్రీలందరు మీ కామాతురతచొప్పున చేయకూడదని నేర్చుకొనునట్లు మీ కామాతురతను దేశములో నుండ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్ప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​నేనే యెహోవానని మీరు తెలిసికొనునట్లు మీ కామాతురతకు శిక్ష విధింపబడును, విగ్రహములను పూజ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మును మీరు భ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2026-10-20T09:16:32Z</dcterms:created>
  <dcterms:modified xsi:type="dcterms:W3CDTF">2026-10-20T09:16:32Z</dcterms:modified>
  <dc:title>యెహెజ్కేలు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