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s concerning things offered unto idols, we know that we all have knowledge. Knowledge puffs up, but love edifi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as concerning things offered unto idols, we know that we all have knowledge. Knowledge puffs up, but love edifie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f any man think that he knows any thing, he knows nothing yet as he ought to know.]]></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f any man think that he knows any thing, he knows nothing yet as he ought to know.]]></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But if any man love God, the same is known of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s concerning therefore the eating of those things that are offered in sacrifice unto idols, we know that an idol is nothing in the world, and that there is no other God but on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s concerning therefore the eating of those things that are offered in sacrifice unto idols, we know that an idol is nothing in the world, and that there is no other God but on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ough there be that are called gods, whether in heaven or in earth, (as there be gods many, and lords man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For though there be that are called gods, whether in heaven or in earth, (as there be gods many, and lords man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o us there is but one God, the Father, of whom are all things, and we in him; and one Lord Jesus Christ, by whom are all things, and we by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o us there is but one God, the Father, of whom are all things, and we in him; and one Lord Jesus Christ, by whom are all things, and we by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to us there is but one God, the Father, of whom are all things, and we in him; and one Lord Jesus Christ, by whom are all things, and we by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there is not in every man that knowledge: for some with conscience of the idol unto this hour eat it as a thing offered unto an idol; and their conscience being weak is defile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there is not in every man that knowledge: for some with conscience of the idol unto this hour eat it as a thing offered unto an idol; and their conscience being weak is defil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vertheless there is not in every man that knowledge: for some with conscience of the idol unto this hour eat it as a thing offered unto an idol; and their conscience being weak is defil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food commends us not to God: for neither, if we eat, are we the better; neither, if we eat not, are we the wors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food commends us not to God: for neither, if we eat, are we the better; neither, if we eat not, are we the wors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ake heed lest by any means this liberty of your's become a stumbling block to them that are weak.]]></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take heed lest by any means this liberty of your's become a stumbling block to them that are weak.]]></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f any man see you which have knowledge sit to eat in the idol's temple, shall not the conscience of him which is weak be emboldened to eat those things which are offered to idol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f any man see you which have knowledge sit to eat in the idol's temple, shall not the conscience of him which is weak be emboldened to eat those things which are offered to idol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if any man see you which have knowledge sit to eat in the idol's temple, shall not the conscience of him which is weak be emboldened to eat those things which are offered to idol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rough your knowledge shall the weak brother perish, for whom Christ di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when all of you sin so against the brethren, and wound their weak conscience, all of you sin against Chri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ut when all of you sin so against the brethren, and wound their weak conscience, all of you sin against Chris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refore, if food make my brother to offend, I will eat no flesh while the world stands, lest I make my brother to offen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Wherefore, if food make my brother to offend, I will eat no flesh while the world stands, lest I make my brother to offe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4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விக்கிரகங்களுக்குப் படைக்கப்பட்டவைகளைக்குறித்த விஷயத்தில், நம்மெல்லாருக்கும் அறிவு உண்டெ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க்குத் தெரியுமே. அறிவு இறுமாப்பை உண்டாக்கும், அன்போ பக்திவிருத்தியை உண்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ஒருவன் தான் ஏதேனும் ஒன்றை அறிந்தவனென்று எண்ணிக்கொள்வானானால், ஒன்றையும் அறியவேண்டியபிரகாரமா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ம் அறி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னில் அன்புகூருகிறவனெவனோ, அவன் தேவனால் அறியப்பட்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க்கிரகங்களுக்குப் படைக்கப்பட்டவைகளைப் புசிக்கிற விஷயத்தைப்பற்றி, உலகத்திலே விக்கிரகமா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ன்றுமில்லையென்றும் ஒருவரேயன்றி வேறொரு தேவன் இல்லையென்றும்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வானத்திலேயும் பூமியிலேயும் தேவர்கள் என்னப்படுகிறவர்கள் உண்டு; இப்படி அநேக தேவர்களும் அநே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க்களும் உண்டாயிருந்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தாவாகிய ஒரே தேவன் நமக்குண்டு, அவராலே சகலமும் உண்டாயிருக்கிறது; அவருக்கென்று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ம். இயேசுகிறிஸ்து என்னும் ஒரே கர்த்தரும் நமக்குண்டு; அவர்மூலமாய்ச் சகல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க்கிறது, அவர் மூலாய் நாமும் உண்டா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னாலும், இந்த அறிவு எல்லாரிடத்திலும் இல்லை. சிலர் இன்றையவரைக்கும் விக்கிரகத்தை ஒரு பொருளெ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ண்ணி விக்கிரகத்துக்குப் படைக்கப்பட்டதைப் புசிக்கிறார்கள்; அவர்களுடைய மனச்சாட்சி பலவீனமாயிருப்ப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சுசிப்படு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ஜனமானது நம்மை தேவனுக்கு உகந்தவர்களாக்கமாட்டாது; என்னத்தினாலெனில், புசிப்பதினால் ந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மேன்மையுமில்லை, புசியாதிருப்பதினால் நமக்கு ஒரு குறைவு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லும் இதைக்குறித்து உங்களுக்குண்டாயிருக்கிற அதிகாரம் எவ்விதத்திலும் பலவீனரு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க்கலாகாதபடிக்குப் 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எப்படியெனில், அறிவுள்ளவனாகிய உன்னை விக்கிரகக்கோவிலிலே பந்தியிருக்க ஒருவன் கண்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வீனனாயிருக்கிற அவனுடைய மனச்சாட்சி விக்கிரகங்களுக்குப் படைக்கப்பட்டவைகளைப் புசிப்பதற்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வுகொள்ளும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பலவீனமுள்ள சகோதரன் உன் அறிவினிமித்தம் கெட்டுப்போகலாமா? அவனுக்காகக் கிறிஸ்து ம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டிச் சகோதரருக்கு விரோதமாய்ப் பாவஞ்செய்து, பலவீனமுள்ள அவர்களுடைய மனச்சாட்சி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படுத்துகிறதினாலே, நீங்கள் கிறிஸ்துவுக்கு விரோதமாய்ப் பாவஞ்செய்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தலால் போஜனம் என் சகோதரனுக்கு இடறலுண்டாக்கினால், நான் என் சகோதரனுக்கு இடறலுண்டாக்காத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க்கும் மாம்சம் புசியாதி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8]]></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2026-10-21T01:47:02Z</dcterms:created>
  <dcterms:modified xsi:type="dcterms:W3CDTF">2026-10-21T01:47:02Z</dcterms:modified>
  <dc:title>1 கொரிந்தியர்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