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2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என்னை முழுவதும் அர்ப்பணித்த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ிருக்கும் நாளெல்லாம் உமக்குச் சொந்த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(நான்) அர்ப்பண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ஆத்துமா சரீரம் அர்ப்பணித்தேன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ள்ளம் உடல் எல்லாமே உமக்குத் தந்தே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ம் கபடு இல்லாமல் காத்துக் கொள்ளுமையா –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ப்பெருமை சிற்றின்பம் உதறிவிட்டே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ப்பு வெறுப்பு காயங்கள் கடந்து போன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க்குவாதம் பொறாமைகள் தூக்கி எறிந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வை ஆடையாய் அணிந்து கொண்டேன் ந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க்காய் வாழும் வைராக்கியம் உள்ளத்தில் வந்த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வாழும் எண்ணங்கள் என்றோ மடிந்ததையா (செத்ததைய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2026-11-01T06:55:18Z</dcterms:created>
  <dcterms:modified xsi:type="dcterms:W3CDTF">2026-11-01T06:55:18Z</dcterms:modified>
  <dc:title>துதிப் பாடல்கள்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