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தூதனானவர் அவனுக்குத் தரிசனமாகி: பராக்கிரமசாலியே கர்த்தர் உன்னோடே இருக்கிறார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ே தேவன் அன்று ராத்திரி செய்தார்; தோல்மாத்திரம் காய்ந்திருந்து, பூமியெங்கும் பனி பெய்த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ே தேவன் அன்று ராத்திரி செய்தார்; தோல்மாத்திரம் காய்ந்திருந்து, பூமியெங்கும் பனி பெய்த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கர்த்தர்: உனக்குச் சமாதானம்; பயப்படாதே, நீ சாவதில்லை என்று சொன்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லிபீடத்தைத் தகர்த்ததினிமித்தம் பாகால் அவனோடே வழக்காடட்டும் என்று சொல்லி, அந்நாளிலே அவனுக்கு யெருபாகால் என்று பேரிடப்பட்ட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லிபீடத்தைத் தகர்த்ததினிமித்தம் பாகால் அவனோடே வழக்காடட்டும் என்று சொல்லி, அந்நாளிலே அவனுக்கு யெருபாகால் என்று பேரிடப்பட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யரும் அமலேக்கியரும் கிழக்கத்திப் புத்திரர் யாவரும் ஏகமாய்க்கூடி, ஆற்றைக் கடந்துவந்து, யெஸ்ரயேல் பள்ளத்தாக்கிலே பாளயமிறங்க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யரும் அமலேக்கியரும் கிழக்கத்திப் புத்திரர் யாவரும் ஏகமாய்க்கூடி, ஆற்றைக் கடந்துவந்து, யெஸ்ரயேல் பள்ளத்தாக்கிலே பாளயமிறங்க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ிதியோன் தேவனை நோக்கி: தேவரீர் சொன்னபடி என் கையினாலே இஸ்ரவேலை இரட்சிக்கவேண்டுமானால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ிதியோன் தேவனை நோக்கி: தேவரீர் சொன்னபடி என் கையினாலே இஸ்ரவேலை இரட்சிக்கவேண்டுமானால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இஸ்ரவேல் புத்திரர் கர்த்தரின் பார்வைக்குப் பொல்லாப்பானதைச் செய்தார்கள்; அப்பொழுது கர்த்தர் அவர்களை ஏழு வருஷம் மீதியானியரின் கையில் ஒப்புக்கொடுத்த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இஸ்ரவேல் புத்திரர் கர்த்தரின் பார்வைக்குப் பொல்லாப்பானதைச் செய்தார்கள்; அப்பொழுது கர்த்தர் அவர்களை ஏழு வருஷம் மீதியானியரின் கையில் ஒப்புக்கொடுத்த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மிருகஜீவன்களோடும், தங்கள் கூடாரங்களோடும், வெட்டுக்கிளிகளைப்போல் திரளாய் வருவார்கள்; அவர்களும் அவர்கள் ஒட்டகங்களும் எண்ணிமுடியாததாயிருக்கும்; இந்தப்பிரகாரமாக தேசத்தைக் கெடுத்துவிட அதிலே வருவ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மிருகஜீவன்களோடும், தங்கள் கூடாரங்களோடும், வெட்டுக்கிளிகளைப்போல் திரளாய் வருவார்கள்; அவர்களும் அவர்கள் ஒட்டகங்களும் எண்ணிமுடியாததாயிருக்கும்; இந்தப்பிரகாரமாக தேசத்தைக் கெடுத்துவிட அதிலே வருவ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 மீதியானியராலே இஸ்ரவேலர் மிகவும் சிறுமைப்பட்டார்கள்; அப்பொழுது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 மீதியானியராலே இஸ்ரவேலர் மிகவும் சிறுமைப்பட்டார்கள்; அப்பொழுது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ீதியானியர் நிமித்தம் கர்த்தரை நோக்கி முறையிட்டபோத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ீதியானியர் நிமித்தம் கர்த்தரை நோக்கி முறையிட்டபோது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আমি তোমাদের বলেছিলাম, ‘আমি তোমাদের প্রভু ঈশ্বর| তোমরা ইমোরীয়দের দেশে বসবাস করবে বট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কখনই তোমরা তাদের মূর্ত্তির পূজা করবে না| কিন্তু তোমরা আমার কথা শোনো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ঠিক সে রকমই ঘটল| পরদিন খুব ভোরে গিদিয়োন ঘুম থেকে উঠে মেষের ছাল নিংড়ে নিলে ছাল থেকে এক ব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্তি জল বের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সময়, প্রভুর দূত একজন লোকর কাছে এলেন| তার নাম ছিল গিদিয়োন| প্রভুর দূত অফ্রা নামক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একটি ওক গাছের নীচে বসলেন| ওক গাছটা ছিল য়োয়াশ নামে একজন লোকর| য়োয়াশ, গিদিয়োনের পিত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ীযেষ্রীয বংশের লোক ছিলেন| গিদিয়োন একটি দ্রাক্ষা মাড়াবার জায়গায় কিছু গম মাড়াই করছিলেন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ত গিদিয়োনের কাছে বসলেন| গিদিয়োন লুকিয়েছিলেন যাতে মিদিয়নরা তাঁকে দেখতে না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গিদিয়োন ঈশ্বরকে বলল, “হে প্রভু আমার প্রতি ক্রুদ্ধ হবেন না| আমি আপনার কাছে শুধু আর একটি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ব| মেষের ছাল নিয়ে আর একবার আপনাকে পরীক্ষা করতে দিন| এবারে ছালটা যেন শুকিয়ে যায় আর চারিদি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 যেন শিশিরে ভিজে থাক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র দূত গিদিয়োনের সামনে দেখা দিয়ে তাকে বললেন, “হে মহাসৈনিক প্রভু তোমার সহায়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েদিন রাত্রে ঈশ্বর সে রকমই করলেন| মেষের ছালটাই শুধু শুকিয়ে গেলো আর চারপাশের সমস্ত মাটি শিশ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িরে ভেজা ভেজা হয়ে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গিদিয়োন বললেন, “মহাশয় আপনাকে একটা কথা বলব| প্রভু যদি সত্যিই আমাদের সহায়, তাহলে এত দুঃখ ক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 আমি শুনেছি আমাদের পূর্বপুরুষদের জন্য তিনি অনেক আশ্চর্য়্য় কাজ করেছিলেন| তাঁরা বলেছিলেন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াঁদের মিশর থেকে সরিয়ে এনেছিলেন| কিন্তু তিনি আমাদের ছেড়ে চলে গেছেন| কেবলমাত্র প্রভু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দিয়নরা আমাদের পরাজিত করতে পে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গিদিয়োনের দিকে ফিরে বললেন, “তোমার নিজের শক্তিকে কাজে লাগাও| যাও, মিদিযনের হা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দের রক্ষা করো| এ কাজে আমি তোমাকেই পাঠা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গিদিয়োন বলল, “ক্ষমা করবেন| কি করে আমি ইস্রায়েলকে রক্ষা করব? মনঃশি পরিবারগোষ্ঠীর মধ্য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ই হচ্ছে সবচেয়ে দুর্বল| তাছাড়া এই পরিবারে আমিই সবচেয়ে ছোট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বললেন, “আমি তোমার সঙ্গে আছি| সুতরাং মিদিয়নদের তুমি সহজেই পরাজিত করতে পারবে| এতই সহজ য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হবে তুমি যেন শুধু একজনের সঙ্গেই যুদ্ধ কর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গিদিয়োন প্রভুকে বলল, “যদি আপনি সত্যিই আমার ওপর প্রসন্ন হন তাহলে আপনি যে বয়ং প্রভু তার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মাণ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য়া করে একটু অপেক্ষা করুন| আমি ফিরে না আসা পর্য়ন্ত যেন চলে যাবেন না| আমি আপনার জন্য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তে যাচ্ছি| সেই নৈবেদ্য আপনার কাছে নিবেদন করব| আপনি দয়া করে অনুমতি দিন|”প্রভু বললেন, “আ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আসা পর্য়ন্ত অপেক্ষা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গিদিয়োন ভেতরে গিয়ে একটি কচি পাঁঠা গরম জলে ফোটালো| তাছাড়া সে প্র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াউণ্ড মযদা দিয়ে খামিরবিহীন রুটি তৈরী করালো| তারপর মাংসটা সে একটা ঝুড়িতে আর ঝোলটা একটা পা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ো| সে মাংস, ঝোল আর রুটি নিয়ে ওক গাছের নীচে প্রভুকে পরিবেশন করল| 20 প্রভুর দূত গিদিয়োন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মাংস, রুটি ঐখানে পাথরের ওপর রাখো| ঝোলটা ঢেলে দাও|” গিদিয়োন তাই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র দূতের হাতে একটি ছড়ি ছিল| মাংস আর রুটির ওপর ছড়িটার ডগা ছোঁযাতেই পাথর থেকে আগুন ছি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ল| মাংস রুটি একেবারে পুড়ে গেল| তারপর প্রভুর দূত কোথায মিলিয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গিদিয়োন বুঝতে পারলেন যে তিনি এতক্ষণ প্রভুর দূতের সঙ্গেই কথা বলছিলেন| গিদিয়োন চেঁচিয়ে উঠ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সর্বশক্তিমান প্রভু! আমি প্রভুর দূতকে মুখোমুখি দেখ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বললেন, “শান্ত হও! এর জন্য ভয় পেও না, তুমি মরব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অতঃপর গিদিয়োন সেই জায়গায় প্রভুর উপাসনার জন্য একটি বেদী তৈরী করলেন| সে বেদীর নাম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প্রভুই শান্তি|” অফ্রা শহরে সেই বেদী আজও রযেছে| এখানেই অবীযেষ্রীযদের বংশের লোকরা বসব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ই রাত্রেই প্রভু গিদিয়োনকে বললেন, “তোমার পিতার একটা সাত বছরের বেশ শক্তসমর্থ ষাঁড় আছে,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নাও| বালের মূর্ত্তি পূজার জন্য একটি বেদী আছে যেটা তোমার পিতা তৈরী করেছিলেন| বেদীর পাশ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ের খুঁটি রযেছে| খুঁটিটা আশেরার মূর্ত্তিকে পূজা করার জন্য| এবার ঐ ষাঁড়টিকে কাজে লাগাও, যাতে স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ের বেদী, আশেরার খুঁটি ভেঙ্গে ফেল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ভাঙ্গার পর তোমাদের প্রভু ঈশ্বরের জন্য উপযুক্ত বেদী তৈরী করো| এই উঁচু জায়গাতেই সেটা তৈরি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এই বেদীতেই ঐ ষাঁড়টিকে বলি দিয়ে পুড়িয়ে দাও| জ্বালানোর জন্য আশেরার খুঁটিটাকে ব্যবহার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গিদিয়োন প্রভুর কথামতো দশ জন ভৃত্য নিয়ে কাজটি করলেন| কিন্তু তাঁর মনে ভয় হল যে, বাড়ির লোকর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সবাই তাঁর কাণ্ড দেখে ফেলবে| অথচ প্রভুর নির্দেশ তাঁকে পালন করতেই হবে| কাজটা তিনি দিনের বেল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, রাত্রিতেই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রদিন সকালে শহরের লোকরা ঘুম থেকে উঠে দেখল, বালের বেদীটা শেষ হয়ে গেছে| তারা এটাও দেখল যে আশে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ও কেটে ফেলা হয়েছে| বালের বেদীর পাশেই ছিল সেই খুঁটি| সেই সঙ্গে তারা দেখলো গিদিয়োনের তৈর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টা| বেদীর উপর বলি দেওয়া ষাঁড়টিও তাদের চোখে প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লোকরা এ ওর দিকে তাকিযে জিজ্ঞাসা করল, “কে আমাদের বেদীটা ভেঙ্গেছে? কে আশেরার খুঁটি কেটেছে? ক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বেদীটায ষাঁড় বলি দিয়েছে?” এই রকম নানা প্রশ্ন তারা নিজেদের মধ্যে করতে থাকল|একজন বলল, “যোয়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গিদিয়োন এসব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যোয়াশের কাছে এল| তারা তাঁকে বলল, “তোমার পুত্রকে নিয়ে এসো| সে বালের বেদী ভেঙ্গেছ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র পাশে আশেরার খুঁটি সে কেটে ফেলেছে| তার মরণ কেউ ঠেকাতে পারবে না| তাকে মরতে হব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ঘিরে থাকা লোকদের সামনে য়োয়াশ বলল, “তোমরা কি বালের পক্ষ নিতে যাচ্ছ? তোমরা কি বালকে রক্ষ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? যদি কেউ তার পক্ষ নাও তাহলে কাল সকালের মধ্যেই তাকে মরতে হবে| বাল যদি সত্যিই দেবতা হয় তাহল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বেদী ভেঙ্গেছে তার বিরুদ্ধে সে নিজেকে রক্ষা করু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়োয়াশ বলল, “যদি গিদিয়োন বালের বেদী ভেঙ্গে থাকে তবে বাল তার সঙ্গে বিবাদ করুক|” সেদিন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়াশ গিদিয়োনের একটা নতুন নাম দিলেন| যিরুব্বাল হচ্ছে সেই নতুন ন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িদিয়নীয়, অমালেকীয় এবং পুর্বদেশের অন্যান্য লোকরা একসঙ্গে মিলে ইস্রায়েলীয়দের বিরুদ্ধ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েল| যর্দন নদী পেরিযে তারা য়িষ্রিযেল উপত্যকায শিবির গা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্রভুর আত্মা গিদিয়োনের ওপর ভর করলেন| তিনি তাকে প্রচণ্ড শক্তি দিলেন| গিদিয়োন অবীযেষ্র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কে আহ্বান করার জন্য শিঙা বাজ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মনঃশি পরিবারগোষ্ঠী সকলের কাছে সে বার্তাবাহক পাঠাল| বার্তাবাহকরা তাদের অস্ত্রশস্ত্র নিয়ে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ৈরি হতে বলল| তাছাড়া গিদিয়োন আশের, সবুলূন আর নপ্তালি পরিবারগোষ্ঠীর কাছেও বার্তাবাহক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 বার্তাবাহকরা তাদের বললে তারাও গিদিয়োন ও তাঁর সঙ্গীদের সঙ্গে দেখা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খন গিদিয়োন ঈশ্বরকে বললেন, “ আপনি আমাকে সাহায্য করবেন বলেছিলেন যাতে ইস্রায়েলবাসীরা রক্ষা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 কথা যে সত্যি তা প্রমাণ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ে জায়গায় শস্য ঝাড়াই হয় সেখানে আমি একটা মেষের ছাল রেখে দেব| যদি দেখি সব জায়গাই শুকনো অথ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মেষের ছালে শিশির পড়েছে তাহলে বুঝব আপনি আমাকে দিয়ে ইস্রায়েল রক্ষা করবেন| এরকম কথাই তো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বার ইস্রায়েলবাসীরা পাপ কর্মে মেতে উঠল| তাই সাত বছর ধরে প্রভু মিদিয়নদের সহায় হয়ে রইলেন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ইস্রায়েলীয়দের দমিযে রাখ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িদিয়ন সম্প্রদাযের লোকরা ছিল ভীষণ শক্তিশালী| ইস্রায়েলবাসীদের ওপর তারা বেশ অত্যাচার করত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পর্বতের নানা গোপন জায়গায় লুকিয়ে থাকত| সেখানেই খাবার দাবার লুকিয়ে রাখত| স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খুঁজে পাওয়া খুব শক্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যে এরকম সাবধান হয়ে গিয়েছিল তার কারণ মিদিয়নীয় এবং অমালেকীয় সম্প্রদাযের লোকরা পূর্ব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বসময় আক্রমণ করতো এবং তাদের ফসল নষ্ট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ক্রমণকারীরা ইস্রায়েলীয়দের বিরুদ্ধে যুদ্ধ শিবির গেড়েছিল| তারা অনেক দূরে ঘসা শহর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সমস্ত শস্য নষ্ট করে দিয়েছিল| তারা ইস্রায়েলীয়দের খাবার মতো কিছুই অবশিষ্ট রাখ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দের মেষ, গরু, গাধা এসবও কেড়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িদিযনী়রা ওদের দেশে তাঁবু গেড়েছিল এবং সঙ্গে এনেছিল পরিবারের লোকজন, জীবজন্তু| পঙ্গপালের ঝাঁ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অগুনতি মানুষ তারা এবং তাদের আনা উটের সংখ্যা গোণা অসম্ভব ছিল| দেশটাকে ওরা একেবারে ছারখার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িদিযনী়দের অত্যাচারে ইস্রায়েলীয়রা একেবারে নিঃস্ব হয়ে গেল| তাই তারা প্রভুর দয়া পাবার জন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ঁদে আকুল হয়ে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িদিযনের লোকরা অত্যাচারে মেতে উঠেছিল| সেই জন্যে ইস্রায়েলীয়রা প্রভুর কৃপার জন্যে কেঁদে আকুল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প্রভু তাদের কাছে একজন ভাববাদীকে পাঠালেন| ভাববাদী ইস্রায়েলবাসীদের বললেন, “প্রভু,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কি বলেন তা শোন| তিনি বলেছেন, ‘মিশরে তোমরা ক্রীতদাস ছিলে| আমি তোমাদের মুক্ত করে সেই দে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োমাদের মিশরের এবং যারা তোমাদের নির্য়াতন করেছে, তাদের সকলের হাত থেকে রক্ষা করেছি| আমি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লোকদের তাড়িয়ে বের করে দিয়েছি এবং তাদের দেশ তোমাদের দিয়েছ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2026-10-21T06:37:23Z</dcterms:created>
  <dcterms:modified xsi:type="dcterms:W3CDTF">2026-10-21T06:37:23Z</dcterms:modified>
  <dc:title>বিচারকর্ত্তৃগণ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