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2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முறை தடுமாறி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ார் பெற்றார் அன்ப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வு போன்று அக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் பலரும் இருப்ப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ும் அன்பை பெற்ற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ம் எல்லாம் மாய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கானல் நீர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ுறை அன்பை ருச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ந்து போன நீ எழும்ப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முறை துரோகம் செய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உருவம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ண்ணீரை துடைக்க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நொந்து போ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அருகில் ஓடி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கூறும் உன்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ேன் என்றார் ஓடிவ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நீ அருகில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ய்ந்து போன உன் வாழ்வ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கிறார் நீ அருகில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வா நீ ஓடிவா கண்கலங்கியே நீ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மாய் நிற்கும் உன்னைத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நீ அருகில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பலரை நன்பி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2026-09-16T22:08:26Z</dcterms:created>
  <dcterms:modified xsi:type="dcterms:W3CDTF">2026-09-16T22:08:26Z</dcterms:modified>
  <dc:title>துதிப் பாடல்கள் : 168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