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த்தான் அசீரியா ராஜாவாகிய சர்கோனாலே அனுப்பப்பட்டு, அஸ்தோத்துக்கு வந்து, அஸ்தோத்தின்மேல் யுத்தம்பண்ணி, அதைப் பிடித்த வருஷத்திலே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த்தான் அசீரியா ராஜாவாகிய சர்கோனாலே அனுப்பப்பட்டு, அஸ்தோத்துக்கு வந்து, அஸ்தோத்தின்மேல் யுத்தம்பண்ணி, அதைப் பிடித்த வருஷத்திலே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ஆமோத்சின் குமாரனாகிய ஏசாயாவை நோக்கி: நீ போய் உன் அரையிலிருக்கிற இரட்டை அவிழ்த்து, உன் கால்களிலிருக்கிற பாதரட்சகளைக் கழற்று என்றார்; அவன் அப்படியே செய்து, வஸ்திரமில்லாமலும் வெறுங்காலுமாய் நட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ஆமோத்சின் குமாரனாகிய ஏசாயாவை நோக்கி: நீ போய் உன் அரையிலிருக்கிற இரட்டை அவிழ்த்து, உன் கால்களிலிருக்கிற பாதரட்சகளைக் கழற்று என்றார்; அவன் அப்படியே செய்து, வஸ்திரமில்லாமலும் வெறுங்காலுமாய் நட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: எகிப்தின்மேலும் எத்தியோப்பியாவின்மேலும் வரும் மூன்றுவருஷத்துக் காரியங்களுக்கு அடையாளமும் குறிப்புமாக என் ஊழியக்காரனாகிய ஏசாயா வஸ்திரமில்லாமலும் வெறுங்காலுமாய் நடக்கிறதுபோல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: எகிப்தின்மேலும் எத்தியோப்பியாவின்மேலும் வரும் மூன்றுவருஷத்துக் காரியங்களுக்கு அடையாளமும் குறிப்புமாக என் ஊழியக்காரனாகிய ஏசாயா வஸ்திரமில்லாமலும் வெறுங்காலுமாய் நடக்கிறதுபோல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சீரியா ராஜா, தான் சிறைபிடிக்கப்போகிற எகிப்தியரும், தான் குடிவிலக்கப்போகிற எத்தியோப்பியருமாகிய இளைஞரையும் கிழவரையும், வஸ்திரமில்லாமலும் வெறுங்காலுமாய் எகிப்தியருக்கு வெட்கமுண்டாகும்படி, இருப்பிடம் மூடப்படாதவர்களாய்க் கொண்டுபோ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சீரியா ராஜா, தான் சிறைபிடிக்கப்போகிற எகிப்தியரும், தான் குடிவிலக்கப்போகிற எத்தியோப்பியருமாகிய இளைஞரையும் கிழவரையும், வஸ்திரமில்லாமலும் வெறுங்காலுமாய் எகிப்தியருக்கு வெட்கமுண்டாகும்படி, இருப்பிடம் மூடப்படாதவர்களாய்க் கொண்டுபோ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சீரியா ராஜா, தான் சிறைபிடிக்கப்போகிற எகிப்தியரும், தான் குடிவிலக்கப்போகிற எத்தியோப்பியருமாகிய இளைஞரையும் கிழவரையும், வஸ்திரமில்லாமலும் வெறுங்காலுமாய் எகிப்தியருக்கு வெட்கமுண்டாகும்படி, இருப்பிடம் மூடப்படாதவர்களாய்க் கொண்டுபோ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இந்தக் கடற்கரைக் குடிகள் தாங்கள் நம்பியிருந்த எத்தியோப்பியாவைக்குறித்தும், தாங்கள் பெருமைபாராட்டின எகிப்தைக்குறித்தும் கலங்கி வெட்கி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இந்தக் கடற்கரைக் குடிகள் தாங்கள் நம்பியிருந்த எத்தியோப்பியாவைக்குறித்தும், தாங்கள் பெருமைபாராட்டின எகிப்தைக்குறித்தும் கலங்கி வெட்கி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சீரிய ராஜாவின் முகத்துக்குத் தப்பும்படிக்கு நாங்கள் நம்பி, சகாயத்துக்கென்று ஓடிவந்து அண்டினவன் இப்படியானானே; நாங்கள் எப்படி விடுவிக்கப்படுவோம் என்று அக்காலத்திலே சொல்லுவார்கள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சீரிய ராஜாவின் முகத்துக்குத் தப்பும்படிக்கு நாங்கள் நம்பி, சகாயத்துக்கென்று ஓடிவந்து அண்டினவன் இப்படியானானே; நாங்கள் எப்படி விடுவிக்கப்படுவோம் என்று அக்காலத்திலே சொல்லுவ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ష్షూరు రాజైన సర్గోను తర్తానును పంపగా అతడు... అష్డోదునకు వచ్చిన సంవత్సరమున అష్డోదీయ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ద్ధముచేసి వారిని పట్ట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 కాలమున యెహోవా ఆమోజు కుమారుడైన యెషయా ద్వారా ఈలాగు సెలవిచ్చెనునీవు పోయి నీ నడుముమీది గోనెపట్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ప్పి నీ పాదములనుండి జోళ్లు తీసివేయుము. అతడాలాగు చేసి దిగంబరియై జోళ్లు లేకయే నడచు 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యెహోవానా సేవకుడైన యెషయా ఐగుప్తును గూర్చియు కూషును గూర్చియు సూచనగాను సాదృశ్యముగాను మ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వత్సరములు దిగంబరియై జోడు లేకయే నడచుచున్న ప్ర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అష్షూరు రాజు చెరపట్టబడిన ఐగుప్తీయులను, తమ దేశమునుండి కొనిపోబడిన కూషీయులను, పిన్నలను పెద్దల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ంబరు లనుగాను చెప్పులు లేనివారినిగాను పట్టుకొని పోవును. ఐగుప్తీయులకు అవమానమగునట్లు పిరుదులమీ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స్త్ర మును ఆయన తీసివేసి వారిని కొన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ు తాము నమ్ముకొనిన కూషీయులను గూర్చియు,తాము అతి శయకారణముగా ఎంచుకొనిన ఐగుప్తీయులను గూర్చ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్మయమొంది సిగ్గు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 దినమున సముద్రతీర నివాసులు అష్షూరు రాజు చేతిలోనుండి విడిపింపబడ వలెనని సహాయముకొరకు మనము పారి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్రయించిన వారికి ఈలాగు సంభవించినదే, మనమెట్లు తప్పించుకొనగలమని చెప్ప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2026-10-21T04:42:58Z</dcterms:created>
  <dcterms:modified xsi:type="dcterms:W3CDTF">2026-10-21T04:42:58Z</dcterms:modified>
  <dc:title>యెషయా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