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க்கு எப்ரோனிலே பிறந்த குமாரர்: யெஸ்ரெயேல் ஊராளான அகினோவாமிடத்தில் பிறந்த அம்னோன் முதற்பேறானவன்; கர்மேலின் ஊராளான அபிகாயேலிடத்தில் பிறந்த தானியேல் இரண்டாம் குமா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க்கு எப்ரோனிலே பிறந்த குமாரர்: யெஸ்ரெயேல் ஊராளான அகினோவாமிடத்தில் பிறந்த அம்னோன் முதற்பேறானவன்; கர்மேலின் ஊராளான அபிகாயேலிடத்தில் பிறந்த தானியேல் இரண்டாம் குமா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சூரின் ராஜாவாகிய தல்மாயின் குமாரத்தி மாக்காள் பெற்ற அப்சலோம் மூன்றாம் குமாரன்; ஆகீத் பெற்ற அதோனியா நாலாம் குமார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ித்தாள் பெற்ற செப்பத்தியா ஐந்தாம் குமாரன்; அவன் பெண்ஜாதியாகிய எக்லாள் பெற்ற இத்ரேயாம் ஆறாம் குமார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ஆறு குமாரர் அவனுக்கு எப்ரோனிலே பிறந்தார்கள்; அங்கே ஏழுவருஷமும் ஆறுமாதமும் அரசாண்டான்; எருசலேமிலோ முப்பத்துமூன்று வருஷம் அரசா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ஆறு குமாரர் அவனுக்கு எப்ரோனிலே பிறந்தார்கள்; அங்கே ஏழுவருஷமும் ஆறுமாதமும் அரசாண்டான்; எருசலேமிலோ முப்பத்துமூன்று வருஷம் அரசா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ல் அவனுக்குப் பிறந்தவர்கள்: அம்மியேலின் குமாரத்தியாகிய பத்சுவாளிடத்தில் சிமீயா, சோபாப், நாத்தான், சாலொமோன் என்னும் நாலுபே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ல் அவனுக்குப் பிறந்தவர்கள்: அம்மியேலின் குமாரத்தியாகிய பத்சுவாளிடத்தில் சிமீயா, சோபாப், நாத்தான், சாலொமோன் என்னும் நாலுபேர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கார், எலிசாமா, எலிப்பெலேத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ோகா, நேபேக், யப்பியா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ிசாமா, எலியாதா, எலிபேலேத் என்னும் ஒன்பதுபேர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மனையாட்டிகளின் குமாரரையும் இவர்கள் சகோதரியாகிய தாமாரையும் தவிர, இவர்களெல்லாரும் தாவீதின் குமார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மனையாட்டிகளின் குமாரரையும் இவர்கள் சகோதரியாகிய தாமாரையும் தவிர, இவர்களெல்லாரும் தாவீதின் குமார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ின் குமாரன் ரெகொபெயாம்; இவனுடைய குமாரன் அபியா; இவனுடைய குமாரன் ஆசா; இவனுடைய குமாரன் யோசபாத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டைய குமாரன் யோராம்; இவனுடைய குமாரன் அகசியா; இவனுடைய குமாரன் யோவாஸ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ுடைய குமாரன் அமத்சியா; இவனுடைய குமாரன் அசரியா; இவனுடைய குமாரன் யோத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ுடைய குமாரன் அமத்சியா; இவனுடைய குமாரன் அசரியா; இவனுடைய குமாரன் யோத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ுடைய குமாரன் ஆகாஸ்; இவனுடைய குமாரன் எசேக்கியா; இவனுடைய குமாரன் மனாச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ுடைய குமாரன் ஆமோன்; இவனுடைய குமாரன் யோசியா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ியாவின் குமாரர், முதல் பிறந்த யோகனானும், யோயாக்கீம் என்னும் இரண்டாம் குமாரனும், சிதேக்கியா என்னும் மூன்றாம் குமாரனும், சல்லூம் என்னும் நாலாம் குமாரன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ியாவின் குமாரர், முதல் பிறந்த யோகனானும், யோயாக்கீம் என்னும் இரண்டாம் குமாரனும், சிதேக்கியா என்னும் மூன்றாம் குமாரனும், சல்லூம் என்னும் நாலாம் குமாரன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யாக்கீமின் குமாரர், எகொனியா முதலானவர்கள்; இவனுக்கு மகனானவன் சிதேக்கியா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ட்டுண்ட எகொனியாவின் குமாரர் சலாத்தியே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ல்கீராம், பெதாயா, சேனாசார், யெகமியா, ஒசாமா, நெதபியா என்ப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தாயாவின் குமாரர், செருபாபேல், சிமேயி என்பவர்கள்; செருபாபேலின் குமாரர், மெசுல்லாம், அனனியா என்பவர்கள்; இவர்கள் சகோதரி செலோமீத் என்பவ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தாயாவின் குமாரர், செருபாபேல், சிமேயி என்பவர்கள்; செருபாபேலின் குமாரர், மெசுல்லாம், அனனியா என்பவர்கள்; இவர்கள் சகோதரி செலோமீத் என்பவ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சூபா, ஒகேல், பெரகியா, அசதியா, ஊசாபேசேத் என்னும் ஐந்துபேரு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னியாவின் குமாரர், பெலேத்தியா, எசாயா என்பவர்கள்; இவனுடைய குமாரன் ரெபாயா; இவனுடைய குமாரன் அர்னான்; இவனுடைய குமாரன் ஒபதியா; இவனுடைய குமாரன் செக்கனியா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னியாவின் குமாரர், பெலேத்தியா, எசாயா என்பவர்கள்; இவனுடைய குமாரன் ரெபாயா; இவனுடைய குமாரன் அர்னான்; இவனுடைய குமாரன் ஒபதியா; இவனுடைய குமாரன் செக்கனியா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க்கனியாவின் குமாரர், செமாயா முதலானவர்கள்; செமாயாவின் குமாரர், அத்தூஸ், எகெயால், பாரியா, நெயாரியா, செப்பாத் என்னும் ஆற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க்கனியாவின் குமாரர், செமாயா முதலானவர்கள்; செமாயாவின் குமாரர், அத்தூஸ், எகெயால், பாரியா, நெயாரியா, செப்பாத் என்னும் ஆற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ெயாரியாவின் குமாரர், எலியோய், எசேக்கியா, அஸ்ரீக்காம் என்னும் மூன்ற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ியோனாயின் குமாரர், ஒதாயா, எலியாசிப், பெலாயா, அக்கூப், யோகனான், தெலாயா, ஆனானி என்னும் ஏழ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ியோனாயின் குமாரர், ஒதாயா, எலியாசிப், பெலாயா, அக்கூப், யோகனான், தெலாயா, ஆனானி என்னும் ஏழ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ഹെബ്രോനിൽവെച്ചു ദാവീദിന്നു ജനിച്ച പുത്രന്മാരാവിതു: യിസ്രെയേൽക്കാരത്തിയായ അഹീനോവാം പ്രസവ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നോൻ ആദ്യജാതൻ; കർമ്മേൽക്കാരത്തിയായ അബിഗയിൽ പ്രസവിച്ച ദാനീയേൽ രണ്ടാമ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ഗെശൂർ രാജാവായ തൽമായിയുടെ മകളായ മയഖയുടെ മകൻ അബ്ശാലോം മൂന്നാമൻ; ഹഗ്ഗീത്തിന്റെ മകൻ അദോനീയാവു നാലാമ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ബീതാൽ പ്രസവിച്ച ശെഫത്യാവു അഞ്ചാമൻ; അവന്റെ ഭാര്യ എഗ്ളാ പ്രസവിച്ച യിഥ്‌രെയാം ആറാമ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 ആറുപേരും അവന്നു ഹെബ്രോനിൽവെച്ചു ജനിച്ചു; അവിടെ അവൻ ഏഴു സംവത്സരവും ആറു മാസവും വാണു; യെരൂശലേ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മുപ്പത്തിമൂന്ന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രൂശലേമിൽവെച്ചു അവന്നു ജനിച്ചവരാവിതു: അമ്മീയേലിന്റെ മകളായ ബത്ത്-ശൂവ പ്രസവിച്ച ശിമേയാ, ശോബാബ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ഥ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ശലോമോൻ എന്നീ നാലുപേരും യിബ്ഹാർ, എലീശാമ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ലീഫേലെത്ത്, നോഗഹ്, നേഫെഗ്, യാഫീയ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ലീശാമാ, എല്യാദാ എലീഫേലെത്ത് എന്നീ ഒമ്പതു പേ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െപ്പാട്ടികളുടെ പുത്രന്മാരൊഴികെ ദാവീദിൻ പുത്രന്മാരൊക്കെയും ഇവരത്രേ. താമാർ അവരുടെ സഹോദര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ലോമോന്റെ മകൻ രെഹബെയാം; അവന്റെ മകൻ അബീയാവു; അവന്റെ മകൻ ആസ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ന്റെ മകൻ യെഹോശാഫാത്ത്; അവന്റെ മകൻ യഹോരാം; അവന്റെ മകൻ അഹസ്യാവ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റെ മകൻ യോവാശ്; അവന്റെ മകൻ അമസ്യാവു; അവന്റെ മകൻ അസർയ്യാവു. അവന്റെ മകൻ യോഥാം; അവ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ഹാസ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ന്റെ മകൻ ഹിസ്കീയാവു; അവന്റെ മകൻ മനശ്ശ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്റെ മകൻ ആമോൻ; അവന്റെ മകൻ യോശീ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ോശീയാവിന്റെ പുത്രന്മാർ: ആദ്യജാതൻ യോഹാനാൻ; രണ്ടാമൻ യെഹോയാക്കീം; മൂന്നാമൻ സിദെക്കിയാവു; നാലാമ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്ലൂ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െഹോയാക്കീമിന്റെ പുത്രന്മാർ: അവന്റെ മകൻ യെഖൊന്യാവു; അവന്റെ മകൻ സിദെക്കി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ബദ്ധനായ യെഖൊന്യാവിന്റെ പുത്രന്മാർ: അവന്റെ മകൻ ശെയല്ത്ത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ൽക്കീരാം, പെദായാവു, ശെനസ്സർ, യെക്കമ്യാവു, ഹോശാമാ, നെദബ്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െദായാവിന്റെ മക്കൾ: സെരുബ്ബാബേൽ, ശിമെയി. സെരുബ്ബാബേലിന്റെ മക്കൾ: മെശുല്ലാം, ഹനന്യാവു,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ി ശെലോമീത്ത് എന്നി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ഹശൂബാ, ഓഹെൽ, ബേരെഖ്യാവു, ഹസദ്യാവു, യൂശബ്-ഹേസെദ് എന്നീ അഞ്ചുപേര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ഹനന്യാവിന്റെ മക്കൾ: പെലത്യാവു, യെശയ്യാവു, രെഫായാവിന്റെ മക്കൾ, അർന്നാന്റെ മക്കൾ, ഓബദ്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ൾ, ശെഖന്യാവിന്റെ മക്ക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ശെഖന്യാവിന്റെ മക്കൾ: ശെമയ്യാവു; ശെമയ്യാവിന്റെ മക്കൾ: ഹത്തൂശ്, യിഗാൽ, ബാരീഹ്, നെയർയ്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ല്യോവേനായി, ഹിസ്കീയാവു, അസ്രീക്കാം ഇങ്ങനെ മൂന്ന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ല്യോവേനായിയുടെ മക്കൾ: ഹോദവ്യാവു, എല്യാശീബ്, പെലായാവു, അക്കൂബ്, യോഹാനാൻ, ദെലായാവു, അനാനി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ഴ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2026-10-20T00:41:21Z</dcterms:created>
  <dcterms:modified xsi:type="dcterms:W3CDTF">2026-10-20T00:41:21Z</dcterms:modified>
  <dc:title>1 ദിനവൃത്താന്തം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