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presProps" Target="presProps.xml"/>
  <Relationship Id="rId65" Type="http://schemas.openxmlformats.org/officeDocument/2006/relationships/viewProps" Target="viewProps.xml"/>
  <Relationship Id="rId6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பார்வோன் யோசேப்பை நோக்கி: உன் தகப்பனும் உன் சகோதரரும் உன்னிடத்தில் வந்திருக்கிறார்கள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கிப்து தேசம் உனக்கு முன்பாக இருக்கிறது; தேசத்தில் உள்ள நல்ல இடத்திலே உன் தகப்பனையும் உன் சகோதரரையும் குடியேறும்படி செய்; அவர்கள் கோசேன் நாட்டிலே குடியிருக்கலாம்; அவர்களுக்குள்ளே திறமையுள்ளவர்கள் உண்டென்று உனக்குத் தெரிந்தால், அவர்களை என் ஆடுமாடுகளை விசாரிக்கிறதற்குத் தலைவராக வைக்கலாம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கிப்து தேசம் உனக்கு முன்பாக இருக்கிறது; தேசத்தில் உள்ள நல்ல இடத்திலே உன் தகப்பனையும் உன் சகோதரரையும் குடியேறும்படி செய்; அவர்கள் கோசேன் நாட்டிலே குடியிருக்கலாம்; அவர்களுக்குள்ளே திறமையுள்ளவர்கள் உண்டென்று உனக்குத் தெரிந்தால், அவர்களை என் ஆடுமாடுகளை விசாரிக்கிறதற்குத் தலைவராக வைக்கலாம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எகிப்து தேசம் உனக்கு முன்பாக இருக்கிறது; தேசத்தில் உள்ள நல்ல இடத்திலே உன் தகப்பனையும் உன் சகோதரரையும் குடியேறும்படி செய்; அவர்கள் கோசேன் நாட்டிலே குடியிருக்கலாம்; அவர்களுக்குள்ளே திறமையுள்ளவர்கள் உண்டென்று உனக்குத் தெரிந்தால், அவர்களை என் ஆடுமாடுகளை விசாரிக்கிறதற்குத் தலைவராக வைக்கலாம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, யோசேப்பு தன் தகப்பனாகிய யாக்கோபை அழைத்துக்கொண்டுவந்து, அவனைப் பார்வோனுக்கு முன்பாக நிறுத்தினான். யாக்கோபு பார்வோனை ஆசீர்வதித்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ார்வோன் யாக்கோபை நோக்கி: உமக்கு வயது என்ன என்று கேட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யாக்கோபு: நான் பரதேசியாய்ச் சஞ்சரித்த நாட்கள் நூற்று முப்பது வருஷம்; என் ஆயுசுநாட்கள் கொஞ்சமும் சஞ்சலமுள்ளதுமாயிருக்கிறது; அவைகள் பரதேசிகளாய்ச் சஞ்சரித்த என் பிதாக்களுடைய ஆயுசு நாட்களுக்கு வந்து எட்டவில்லை என்று பார்வோனுடனே சொன்ன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தற்கு யாக்கோபு: நான் பரதேசியாய்ச் சஞ்சரித்த நாட்கள் நூற்று முப்பது வருஷம்; என் ஆயுசுநாட்கள் கொஞ்சமும் சஞ்சலமுள்ளதுமாயிருக்கிறது; அவைகள் பரதேசிகளாய்ச் சஞ்சரித்த என் பிதாக்களுடைய ஆயுசு நாட்களுக்கு வந்து எட்டவில்லை என்று பார்வோனுடனே சொன்ன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பின்னும் யாக்கோபு பார்வோனை ஆசீர்வதித்து, அவன் சமுகத்தினின்று புறப்பட்டுப் போன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ேப்பு பார்வோனிடத்தில் போய்: என் தகப்பனும் என் சகோதரரும், தங்கள் ஆடுமாடுகளோடும் தங்களுக்கு உண்டான எல்லாவற்றோடுங்கூடக் கானான்தேசத்திலிருந்து வந்தார்கள்; இப்பொழுது கோசேன் நாட்டில் இருக்கிறார்கள் என்று சொல்லி;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ோசேப்பு பார்வோனிடத்தில் போய்: என் தகப்பனும் என் சகோதரரும், தங்கள் ஆடுமாடுகளோடும் தங்களுக்கு உண்டான எல்லாவற்றோடுங்கூடக் கானான்தேசத்திலிருந்து வந்தார்கள்; இப்பொழுது கோசேன் நாட்டில் இருக்கிறார்கள் என்று சொல்லி;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ர்வோன் கட்டளையிட்டபடியே, யோசேப்பு தன் தகப்பனுக்கும் தன் சகோதரருக்கும் எகிப்து தேசத்திலே நல்ல நாடாகிய ராமசேஸ் என்னும் நாட்டிலே சுதந்தரம் கொடுத்து, அவர்களைக் குடியேற்றின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ார்வோன் கட்டளையிட்டபடியே, யோசேப்பு தன் தகப்பனுக்கும் தன் சகோதரருக்கும் எகிப்து தேசத்திலே நல்ல நாடாகிய ராமசேஸ் என்னும் நாட்டிலே சுதந்தரம் கொடுத்து, அவர்களைக் குடியேற்றின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ன் சகோதரரில் ஐந்துபேரைப் பார்வோனுக்கு முன்பாகக் கொண்டுபோய் நிறுத்தின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யோசேப்பு தன் தகப்பனையும் தன் சகோதரரையும் தன் தகப்பனுடைய குடும்பத்தார் அனைவரையும், அவரவர்கள் குடும்பத்திற்குத்தக்கதாய் ஆகாரம் கொடுத்து ஆதரித்து வந்த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ர்வோன் அவனுடைய சகோதரரை நோக்கி: உங்கள் தொழில் என்ன என்று கேட்டான்; அதற்கு அவர்கள்: உமது அடியாராகிய நாங்களும் எங்கள் பிதாக்களும் மந்தை மேய்க்கிறவர்கள் என்று பார்வோனிடத்தில் சொன்னதுமன்றி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ார்வோன் அவனுடைய சகோதரரை நோக்கி: உங்கள் தொழில் என்ன என்று கேட்டான்; அதற்கு அவர்கள்: உமது அடியாராகிய நாங்களும் எங்கள் பிதாக்களும் மந்தை மேய்க்கிறவர்கள் என்று பார்வோனிடத்தில் சொன்னதுமன்றி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ஞ்சம் மிகவும் கொடிதாயிருந்தது; தேசமெங்கும் ஆகாரம் கிடையாமற் போயிற்று; எகிப்து தேசமும் கானான் தேசமும் பஞ்சத்தினாலே மெலிந்து போய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ானான் தேசத்திலே பஞ்சம் கொடிதாயிருக்கிறது; உமது அடியாரின் மந்தைகளுக்கு மேய்ச்சல் இல்லாமையால், இத்தேசத்திலே தங்கவந்தோம்; உமது அடியாராகிய நாங்கள் கோசேன் நாட்டிலே குடியிருக்கும்படி தயவுசெய்யவேண்டும் என்று வேண்டிக்கொண்ட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ானான் தேசத்திலே பஞ்சம் கொடிதாயிருக்கிறது; உமது அடியாரின் மந்தைகளுக்கு மேய்ச்சல் இல்லாமையால், இத்தேசத்திலே தங்கவந்தோம்; உமது அடியாராகிய நாங்கள் கோசேன் நாட்டிலே குடியிருக்கும்படி தயவுசெய்யவேண்டும் என்று வேண்டிக்கொண்டார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கானான் தேசத்திலே பஞ்சம் கொடிதாயிருக்கிறது; உமது அடியாரின் மந்தைகளுக்கு மேய்ச்சல் இல்லாமையால், இத்தேசத்திலே தங்கவந்தோம்; உமது அடியாராகிய நாங்கள் கோசேன் நாட்டிலே குடியிருக்கும்படி தயவுசெய்யவேண்டும் என்று வேண்டிக்கொண்டார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சேப்பு எகிப்து தேசத்திலும் கானான் தேசத்திலுமுள்ள பணத்தையெல்லாம் தானியம் கொண்டவர்களிடத்தில் வாங்கி, அதைப் பார்வோன் அரமனையிலே கொண்டுபோய்ச் சேர்த்த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யோசேப்பு எகிப்து தேசத்திலும் கானான் தேசத்திலுமுள்ள பணத்தையெல்லாம் தானியம் கொண்டவர்களிடத்தில் வாங்கி, அதைப் பார்வோன் அரமனையிலே கொண்டுபோய்ச் சேர்த்த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கிப்து தேசத்திலும் கானான் தேசத்திலுமுள்ள பணம் செலவழிந்தபோது, எகிப்தியர் எல்லாரும் யோசேப்பினிடத்தில் வந்து எங்களுக்கு ஆகாரம் தாரும்; பணம் இல்லை, அதினால் நாங்கள் உமது சமுகத்தில் சாகவேண்டுமோ என்றார்கள்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கிப்து தேசத்திலும் கானான் தேசத்திலுமுள்ள பணம் செலவழிந்தபோது, எகிப்தியர் எல்லாரும் யோசேப்பினிடத்தில் வந்து எங்களுக்கு ஆகாரம் தாரும்; பணம் இல்லை, அதினால் நாங்கள் உமது சமுகத்தில் சாகவேண்டுமோ என்றார்கள்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யோசேப்பு: உங்களிடத்தில் பணம் இல்லாமற்போனால், உங்கள் ஆடுமாடுகளைக் கொடுங்கள்; அவைகளுக்குப் பதிலாக உங்களுக்குத் தானியம் கொடுக்கிறேன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 யோசேப்பு: உங்களிடத்தில் பணம் இல்லாமற்போனால், உங்கள் ஆடுமாடுகளைக் கொடுங்கள்; அவைகளுக்குப் பதிலாக உங்களுக்குத் தானியம் கொடுக்கிறேன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தங்கள் ஆடுமாடு முதலானவைகளை யோசேப்பினிடத்தில் கொண்டுவந்தார்கள்; யோசேப்பு குதிரைகளையும் ஆடுகளையும் மாடுகளையும் கழுதைகளையும் வாங்கிக் கொண்டு, அந்த வருஷம் அவர்களுடைய ஆடுமாடு முதலான எல்லாவற்றிற்கும் பதிலாக அவர்களுக்கு ஆகாரம் கொடுத்து, அவர்களை ஆதரித்த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தங்கள் ஆடுமாடு முதலானவைகளை யோசேப்பினிடத்தில் கொண்டுவந்தார்கள்; யோசேப்பு குதிரைகளையும் ஆடுகளையும் மாடுகளையும் கழுதைகளையும் வாங்கிக் கொண்டு, அந்த வருஷம் அவர்களுடைய ஆடுமாடு முதலான எல்லாவற்றிற்கும் பதிலாக அவர்களுக்கு ஆகாரம் கொடுத்து, அவர்களை ஆதரித்த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் தங்கள் ஆடுமாடு முதலானவைகளை யோசேப்பினிடத்தில் கொண்டுவந்தார்கள்; யோசேப்பு குதிரைகளையும் ஆடுகளையும் மாடுகளையும் கழுதைகளையும் வாங்கிக் கொண்டு, அந்த வருஷம் அவர்களுடைய ஆடுமாடு முதலான எல்லாவற்றிற்கும் பதிலாக அவர்களுக்கு ஆகாரம் கொடுத்து, அவர்களை ஆதரித்த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 வருஷம் முடிந்தபின், மறுவருஷத்திலே அவர்கள் அவனிடத்தில் வந்து: பணமும் செலவழிந்து போயிற்று; எங்கள் ஆடுமாடு முதலானவைகளும் எங்கள் ஆண்டவனைச் சேர்ந்தது; எங்கள் சரீரமும் நிலமுமே ஒழிய, எங்கள் ஆண்டவனுக்கு முன்பாக மீதியானது ஒன்றும் இல்லை; இது எங்கள் ஆண்டவனுக்குத் தெரியாத காரியம் அல்ல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 வருஷம் முடிந்தபின், மறுவருஷத்திலே அவர்கள் அவனிடத்தில் வந்து: பணமும் செலவழிந்து போயிற்று; எங்கள் ஆடுமாடு முதலானவைகளும் எங்கள் ஆண்டவனைச் சேர்ந்தது; எங்கள் சரீரமும் நிலமுமே ஒழிய, எங்கள் ஆண்டவனுக்கு முன்பாக மீதியானது ஒன்றும் இல்லை; இது எங்கள் ஆண்டவனுக்குத் தெரியாத காரியம் அல்ல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்த வருஷம் முடிந்தபின், மறுவருஷத்திலே அவர்கள் அவனிடத்தில் வந்து: பணமும் செலவழிந்து போயிற்று; எங்கள் ஆடுமாடு முதலானவைகளும் எங்கள் ஆண்டவனைச் சேர்ந்தது; எங்கள் சரீரமும் நிலமுமே ஒழிய, எங்கள் ஆண்டவனுக்கு முன்பாக மீதியானது ஒன்றும் இல்லை; இது எங்கள் ஆண்டவனுக்குத் தெரியாத காரியம் அல்ல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ங்களும் எங்கள் நிலங்களும் உம்முடைய கண்களுக்கு முன்பாக அழிந்து போகலாமா? நீர் எங்களையும் எங்கள் நிலங்களையும் வாங்கிக்கொண்டு, ஆகாரம் கொடுக்கவேண்டும்; நாங்களும் எங்கள் நிலங்களும் பார்வோனுக்கு ஆதீனமாயிருப்போம்; நாங்கள் சாகாமல் உயிரோடிருக்கவும், நிலங்கள் பாழாய்ப் போகாமலிருக்கவும், எங்களுக்கு விதைத் தானியத்தைத் தாரும் என்ற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ங்களும் எங்கள் நிலங்களும் உம்முடைய கண்களுக்கு முன்பாக அழிந்து போகலாமா? நீர் எங்களையும் எங்கள் நிலங்களையும் வாங்கிக்கொண்டு, ஆகாரம் கொடுக்கவேண்டும்; நாங்களும் எங்கள் நிலங்களும் பார்வோனுக்கு ஆதீனமாயிருப்போம்; நாங்கள் சாகாமல் உயிரோடிருக்கவும், நிலங்கள் பாழாய்ப் போகாமலிருக்கவும், எங்களுக்கு விதைத் தானியத்தைத் தாரும் என்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ங்களும் எங்கள் நிலங்களும் உம்முடைய கண்களுக்கு முன்பாக அழிந்து போகலாமா? நீர் எங்களையும் எங்கள் நிலங்களையும் வாங்கிக்கொண்டு, ஆகாரம் கொடுக்கவேண்டும்; நாங்களும் எங்கள் நிலங்களும் பார்வோனுக்கு ஆதீனமாயிருப்போம்; நாங்கள் சாகாமல் உயிரோடிருக்கவும், நிலங்கள் பாழாய்ப் போகாமலிருக்கவும், எங்களுக்கு விதைத் தானியத்தைத் தாரும் என்ற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 எகிப்தியர் தங்களுக்குப் பஞ்சம் மேலிட்டபடியால் அவரவர் தங்கள் தங்கள் வயல் நிலங்களை விற்றார்கள்; யோசேப்பு எகிப்தின் நிலங்கள் யாவையும் பார்வோனுக்காகக் கொண்டான்; இவ்விதமாய் அந்தப் பூமி பார்வோனுடையதாயிற்று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டியே எகிப்தியர் தங்களுக்குப் பஞ்சம் மேலிட்டபடியால் அவரவர் தங்கள் தங்கள் வயல் நிலங்களை விற்றார்கள்; யோசேப்பு எகிப்தின் நிலங்கள் யாவையும் பார்வோனுக்காகக் கொண்டான்; இவ்விதமாய் அந்தப் பூமி பார்வோனுடையதாயிற்று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ேலும் அவன் எகிப்தின் ஒரு எல்லை முதல் மறு எல்லைவரைக்குமுள்ள ஜனங்களை அந்தந்தப் பட்டணங்களில் குடிமாறிப்போகப்பண்ணின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மேலும் அவன் எகிப்தின் ஒரு எல்லை முதல் மறு எல்லைவரைக்குமுள்ள ஜனங்களை அந்தந்தப் பட்டணங்களில் குடிமாறிப்போகப்பண்ணின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சாரியருடைய நிலத்தை மாத்திரம் அவன் கொள்ளவில்லை; அது பார்வோனாலே ஆசாரியருக்கு மானியமாகக் கொடுக்கப்பட்டிருந்ததினாலும், பார்வோன் அவர்களுக்குக் கொடுத்த மானியத்தினாலே அவர்கள் ஜீவனம்பண்ணிவந்ததினாலும், அவர்கள் தங்கள் நிலத்தை விற்கவில்லை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சாரியருடைய நிலத்தை மாத்திரம் அவன் கொள்ளவில்லை; அது பார்வோனாலே ஆசாரியருக்கு மானியமாகக் கொடுக்கப்பட்டிருந்ததினாலும், பார்வோன் அவர்களுக்குக் கொடுத்த மானியத்தினாலே அவர்கள் ஜீவனம்பண்ணிவந்ததினாலும், அவர்கள் தங்கள் நிலத்தை விற்கவில்லை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னும் யோசேப்பு ஜனங்களை நோக்கி: இதோ, இன்று உங்களையும் உங்கள் நிலங்களையும் பார்வோனுக்காக வாங்கிக்கொண்டேன்; இதோ, உங்களுக்குக் கொடுக்கப்படுகிற விதைத்தானியம்; இதை நிலத்தில் விதையுங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ின்னும் யோசேப்பு ஜனங்களை நோக்கி: இதோ, இன்று உங்களையும் உங்கள் நிலங்களையும் பார்வோனுக்காக வாங்கிக்கொண்டேன்; இதோ, உங்களுக்குக் கொடுக்கப்படுகிற விதைத்தானியம்; இதை நிலத்தில் விதையுங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ிளைவில் ஐந்தில் ஒரு பங்கைப் பார்வோனுக்குக் கொடுக்கவேண்டும்; மற்ற நாலுபங்கும் வயலுக்கு விதையாகவும் உங்களுக்கும் உங்கள் குடும்பத்தாருக்கும் உங்கள் குழந்தைகளுக்கும் ஆகாரமாகவும் உங்களுடையதாயிருக்கட்டும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விளைவில் ஐந்தில் ஒரு பங்கைப் பார்வோனுக்குக் கொடுக்கவேண்டும்; மற்ற நாலுபங்கும் வயலுக்கு விதையாகவும் உங்களுக்கும் உங்கள் குடும்பத்தாருக்கும் உங்கள் குழந்தைகளுக்கும் ஆகாரமாகவும் உங்களுடையதாயிருக்கட்டும்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அவர்கள்: நீர் எங்கள் பிராணனைக் காப்பாற்றினீர்; எங்கள் ஆண்டவனுடைய கண்களில் எங்களுக்குத் தயவு கிடைக்கவேண்டும்; நாங்கள் பார்வோனுக்கு அடிமைகளாயிருக்கிறோம் என்றார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ப்பொழுது அவர்கள்: நீர் எங்கள் பிராணனைக் காப்பாற்றினீர்; எங்கள் ஆண்டவனுடைய கண்களில் எங்களுக்குத் தயவு கிடைக்கவேண்டும்; நாங்கள் பார்வோனுக்கு அடிமைகளாயிருக்கிறோம் என்ற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ஐந்தில் ஒன்று பார்வோனுக்குச் சேரும் வாரம் என்று யோசேப்பு இட்ட கட்டளைப்படி எகிப்து தேசத்திலே இந்நாள்வரைக்கும் நடந்து வருகிறது; ஆசாரியரின் நிலம் மாத்திரம் பார்வோனைச் சேராமல் நீங்கலாயிருந்தது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ஐந்தில் ஒன்று பார்வோனுக்குச் சேரும் வாரம் என்று யோசேப்பு இட்ட கட்டளைப்படி எகிப்து தேசத்திலே இந்நாள்வரைக்கும் நடந்து வருகிறது; ஆசாரியரின் நிலம் மாத்திரம் பார்வோனைச் சேராமல் நீங்கலாயிருந்தது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ர் எகிப்து தேசத்திலுள்ள கோசேன் நாட்டிலே குடியிருந்தார்கள்; அங்கே நிலங்களைக் கையாட்சி செய்து, மிகவும் பலுகிப் பெருகி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ஸ்ரவேலர் எகிப்து தேசத்திலுள்ள கோசேன் நாட்டிலே குடியிருந்தார்கள்; அங்கே நிலங்களைக் கையாட்சி செய்து, மிகவும் பலுகிப் பெருகின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யாக்கோபு எகிப்து தேசத்திலே பதினேழு வருஷம் இருந்தான்; யாக்கோபுடைய ஆயுசு நாட்கள் நூற்று நாற்பத்தேழு வருஷம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் மரணமடையும் காலம் சமீபித்தது. அப்பொழுது அவன் தன் குமாரனாகிய யோசேப்பை வரவழைத்து, அவனை நோக்கி: என்மேல் உனக்குத் தயவுண்டானால், உன் கையை என் தொடையின்கீழ் வைத்து என்மேல் பட்சமும் உண்மையுமுள்ளவனாயிரு; என்னை எகிப்திலே அடக்கம்பண்ணாதிருப்பாயாக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இஸ்ரவேல் மரணமடையும் காலம் சமீபித்தது. அப்பொழுது அவன் தன் குமாரனாகிய யோசேப்பை வரவழைத்து, அவனை நோக்கி: என்மேல் உனக்குத் தயவுண்டானால், உன் கையை என் தொடையின்கீழ் வைத்து என்மேல் பட்சமும் உண்மையுமுள்ளவனாயிரு; என்னை எகிப்திலே அடக்கம்பண்ணாதிருப்பாயாக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என் பிதாக்களோடே படுத்துக்கொள்ளவேண்டும்; ஆகையால், நீ என்னை எகிப்திலிருந்து எடுத்துக்கொண்டுபோய், அவர்களை அடக்கம்பண்ணியிருக்கிற நிலத்திலே என்னையும் அடக்கம்பண்ணு என்றான். அதற்கு அவன்: உமது சொற்படி செய்வேன்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என் பிதாக்களோடே படுத்துக்கொள்ளவேண்டும்; ஆகையால், நீ என்னை எகிப்திலிருந்து எடுத்துக்கொண்டுபோய், அவர்களை அடக்கம்பண்ணியிருக்கிற நிலத்திலே என்னையும் அடக்கம்பண்ணு என்றான். அதற்கு அவன்: உமது சொற்படி செய்வேன் என்றான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என் பிதாக்களோடே படுத்துக்கொள்ளவேண்டும்; ஆகையால், நீ என்னை எகிப்திலிருந்து எடுத்துக்கொண்டுபோய், அவர்களை அடக்கம்பண்ணியிருக்கிற நிலத்திலே என்னையும் அடக்கம்பண்ணு என்றான். அதற்கு அவன்: உமது சொற்படி செய்வேன் என்றான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ன்: எனக்கு ஆணையிட்டுக்கொடு என்றான்; அவனுக்கு ஆணையிட்டுக்கொடுத்தான். அப்பொழுது இஸ்ரவேல் கட்டிலின் தலைமாட்டிலே சாய்ந்து தொழுதுகொண்ட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ப்பொழுது அவன்: எனக்கு ஆணையிட்டுக்கொடு என்றான்; அவனுக்கு ஆணையிட்டுக்கொடுத்தான். அப்பொழுது இஸ்ரவேல் கட்டிலின் தலைமாட்டிலே சாய்ந்து தொழுதுகொண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અને ફારુને યૂસફને કહ્યું, “તારા પિતા અને તારા ભાઈઓ તારી પાસે આવ્યા છ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મિસર દેશ તો તારી આગળ છે જ; તેથી દેશમાં ઉત્તમ સ્થળે તારા પિતાને તથા તારા ભાઇઓને રહેવા દે; તેઓ ભલ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ોશેન પ્રાંતમાં વસતા. અને જો એમનામાં કોઈ સમજુ માંણસો તારી નજરમાં હોય તો તેમને માંરાં ઢોર ચરાવ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ના કામનો હવાલો તેમને સોંપી દ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અને પછી યૂસફે તેના પિતા યાકૂબને લાવીને ફારુન સમક્ષ રજૂ કર્યા, અને યાકૂબે ફારુનને આશીર્વાદ આપ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ફારુને યાકૂબને પૂછયું, “તમાંરી ઉંમર કેટલી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યાકૂબે કહ્યું, “હું એકસો ત્રીસ વર્ષ જીવ્યો છું. માંરી જીંદગી ટૂંકી અને મુશ્કેલીઓથી ભરપૂર હતી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રા પિતા અને માંરા પિતૃઓ માંરા કરતા ઘણા વૃધ્ધ હતા ત્યાં સુધી જીવ્યા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પછી ફારુનને આશીર્વાદ આપ્યા બાદ યાકૂબ તેમની પાસેથી ચાલ્યો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પછી યૂસફે ફારુન પાસે જઇને કહ્યું, “માંરા પિતા, માંરા ભાઈઓ અને તેમનાં બધાં જ કુટુંબો પોતા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ઢોરઢાંખર, ઘેટાં-બકરાં તથા ઘરવખરી લઈને કનાનથી આવી ગયા છે; અને હાલમાં તેઓ ગોશેન પ્રાંતમા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છી યૂસફે મિસર દેશની સૌથી સારી જગ્યામાં, એટલે રામસેસમાં, ફારુનની આજ્ઞા પ્રમાંણે તેના પિતાને તથ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 ભાઈ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અને તેણે તેના ભાઈઓમાંથી પાંચને લઈ તેમને એણે ફારુન સમક્ષ રજૂ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થા તેના પિતાના ઘરનાં સર્વને તેમનાં છોકરાં પ્રમાંણે અનાજ પૂરું પાડ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પછી ફારુને તેના ભાઈઓને પ્રશ્ર્ન કર્યો, “તમે શો વ્યવસાય કરો છો?”એટલે તેમણે કહ્યું, “આપના સેવક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ટલે અમે અને અમાંરા પિતૃઓ ભરવાડ 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આખા દેશમાં આકરો દુકાળ હોવાથી કયાંય અનાજ મળતું ન હતું. મિસર તથા કનાન દેશ હેરાન-પરેશાન થઈ ગયા હ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કનાન દેશમાં ભયંકર દુકાળ પડયો છે એટલે અમાંરા ઘેટાંબકરાં માંટે ત્યાં બિલકુલ ચારો નથી. જેથી અમાંરે 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શમાં રહેવા આવવું પડયું છે; માંટે આપના સેવકોની નમ્ર અરજ છે કે, આપ અમને ગોશેન પ્રાંતમાં વસવાટ કર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મિસર અને કનાન દેશમાં જે કાંઈ ધન હતું તે બધું લોકો જે અનાજ ખરીદતા હતા તેના બદલામાં લઈને યૂસફ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ઠું કર્યુ હતું તે બધુ જ ધન તેણે ફારુનના મહેલમાં પહોંચાડી દીધ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પછી મિસર અને કનાન દેશમાં નાણું ખૂટયું. બધા મિસરવાસીઓ યૂસફ પાસે આવ્યા અને કહેવા લાગ્યા, “અ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ાજ આપો. આપની રૂબરૂમાં અમાંરે શા માંટે મરી જવું? હવે અમાંરી પાસે નાણું તો રહ્યું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એટલે યૂસફે કહ્યું, “જો નાણું ખૂટી ગયું હોય તો તમાંરાં ઢોર આપો; ઢોરોનાં બદલામાં હું તમને અના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તેથી તેઓ પોતાનાં ઢોર લઈને યૂસફ પાસે આવ્યા; અને યૂસફે ઘોડા, ઘેટાં-બકરાં, ર્ઢાર તથા ગધેડાં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દલામાં તેમને અનાજ આપ્યું. આમ, તેઓનાં બધાં ઢોરઢાંખરના બદલામાં તે વષેર્ અનાજ પૂરું પાડીને તેઓ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ુજરાન ચલા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તે વર્ષ પૂર્ણ થયા બાદ બીજે વષેર્ તેઓએ આવીને તેને કહ્યું, “માંલિકથી એ વાત છાની રાખી શકાય તેમ ન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ે, નાણું ખૂટી ગયું છે. અને અમાંરાં ઢોર પણ માંલિકના કબજામાં ચાલ્યાં ગયાં છે; હવે તો અમાંરી પાસ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ત્ર અમાંરી જાત તથા જમીન સિવાય કાંઈ જ બાકી રહ્યું નથ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તમાંરી નજર સમક્ષ અમો ચોક્કસ મરી જશું? પણ જો તમે અમને ખાવાનું આપશો તો અમે અમાંરી જમીનો ફારુન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ી એના ગુલામો બની જશું, માંટે અમને બીજ આપો જેથી અમે મરતા બચી જઈએ અને જીવવા પામીએ, ને જમીન પડતર બ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હે નહિ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અને યૂસફે મિસરવાસીઓની બધી જ જમીન ફારુન માંટે ખરીદી લીધી કારણ કે દુકાળ એટલો બધો કારમો હતો ક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ધાએ પોતાનાં ખેતરો વેંચી દીધ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આમ દેશની જમીન ફારુનની માંલિકીમાં આવી ગઈ અને તેણે દેશના એક સીમાંડાથી બીજા છેડા સુધીના લોકો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હેરોમાં મોકલ્યા અને તેમને ફારુનના ગુલામ બનાવી દીધ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ફકત યાજકોની જમીન તેણે ખરીદી નહિ; કારણ કે તેઓને ફારુન તરફથી નિયત ભથ્થું મળતું તેના આધારે તે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ીવતા, જેથી જમીન વેચવી પડી નહ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છી યૂસફે લોકોને જણાવ્યું, “જુઓ, આજે મેં ફારુન વતી તમને અને તમાંરી જમીનને વેચાતાં લીધાં છે. લ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 રહ્યાં બી. તમે જમીનમાં વ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અને પાક ઊતરવાનો સમય આવે ત્યારે પાકનો પાંચમો ભાગ તમાંરે ફારુનને આપવો, અને ચાર ભાગ તમાંરી પા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િયારણ તરીકે અને તમાંરા, પરિવારના અને સંતાનોનાં માંટે ખોરાક તરીકે વાપરવ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ેઓ બોલ્યા, “તમે અમાંરા જીવ બચાવ્યા છે; અમાંરા પર અમાંરા માંલિકની કૃપાદૃષ્ટિ થાઓ. અને અ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ારુનના દાસ થઈશ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પછી યૂસફે મિસર દેશમાં એવો કાયદો કર્યો કે, તમાંમ જમીનનો પાંચમો ભાગ ફારુનને મળે. એ કાયદો હજી આ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ણ ચાલે છે; માંત્ર યાજકોની જમીન ફારુનનાં કબજામાં આવી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પછી ઇસ્રાએલના પુત્રો મિસર દેશના ગોશેન પ્રાંતમાં આવીને રહ્યાં; અને ત્યાં તેમને માંલમિલકત પ્રાપ્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થઇ. તેમનો વંશવેલો વધ્યો. અને તેમની સંખ્યા પણ ધણી વધી ગ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યાકૂબ મિસર દેશમાં 17 વર્ષ રહ્યો એટલે તેની ઉંમર 147 વર્ષની થઈ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પછી ઇસ્રાએલનો અંતકાળ નજીક આવ્યો ત્યારે તેણે પોતાના પુત્ર યૂસફને બોલાવીને કહ્યું, “માંરા પર ત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ૃપાદૃષ્ટિ હોય તો તારો હાથ માંરી જાંધ નીચે મૂક અને માંરી સાથે ખરા મનથી વર્તવાનું મને વચન આપ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મને મિસરમાં દફનાવીશ નહિ, પણ જયારે હું માંરા પિતૃઓ પાસે ઊંઘી જાઉ, ત્યારે તું મને મિસરમાંથી લઈ જ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માંરા બાપદાદાઓના કબરસ્તાનમાં દફનાવજે.”પછી યૂસફે કહ્યું, “બધું જ હું તમાંરા કહ્યાં પ્રમાં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અને યાકૂબે કહ્યું, “માંરી આગળ સમ ખા;” એટલે તેણે તેની આગળ સમ ખાધા. પછી ઇસ્રાએલ ઓશીકા તરફ પથારી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ઢળી પડ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4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1">
  <a:themeElements>
    <a:clrScheme name="Theme6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2026-10-20T03:33:31Z</dcterms:created>
  <dcterms:modified xsi:type="dcterms:W3CDTF">2026-10-20T03:33:31Z</dcterms:modified>
  <dc:title>ઉત્પત્તિ : 47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