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, நீர் என் தாயின் பால்குடித்த என் சகோதரனைப்போலிருந்தீரானால், நான் உம்மை வெளியிலே சந்தித்து முத்தமிடுவேன்; என்னை நிந்திக்கவுமாட்ட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, நீர் என் தாயின் பால்குடித்த என் சகோதரனைப்போலிருந்தீரானால், நான் உம்மை வெளியிலே சந்தித்து முத்தமிடுவேன்; என்னை நிந்திக்கவுமாட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ம்மைக் கூட்டிக்கொண்டு, என் தாயின் வீட்டுக்கு அழைத்துக்கொண்டுபோவேன்; நீர் என்னைப் போதிப்பீர், கந்தவர்க்கமிட்ட திராட்சரசத்தையும், என் மாதளம்பழரசத்தையும் உமக்குக் குடிக்கக்கொடு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ம்மைக் கூட்டிக்கொண்டு, என் தாயின் வீட்டுக்கு அழைத்துக்கொண்டுபோவேன்; நீர் என்னைப் போதிப்பீர், கந்தவர்க்கமிட்ட திராட்சரசத்தையும், என் மாதளம்பழரசத்தையும் உமக்குக் குடிக்கக்கொடுப்ப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இடதுகை என் தலையின் கீழிருக்கும், அவர் வலதுகை என்னை அணை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ருசலேமின் குமாரத்திகளே! எனக்குப் பிரியமானவளுக்கு மனதாகுமட்டும் நீங்கள் அவளை விழிக்கப்பண்ணாமலும் எழுப்பாமலும் இருக்க உங்களை ஆணையிடு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ன் நேசர்மேல் சார்ந்துகொண்டு வனாந்தரத்திலிருந்து வருகிற இவள் யார்? கிச்சிலிமரத்தின் கீழ் உம்மை எழுப்பினேன்; அங்கே உமது தாய் உம்மைப் பெற்றாள்; அங்கே உம்மைப் பெற்றவள் வேதனைப்பட்டு உம்மைப் பெற்ற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ன் நேசர்மேல் சார்ந்துகொண்டு வனாந்தரத்திலிருந்து வருகிற இவள் யார்? கிச்சிலிமரத்தின் கீழ் உம்மை எழுப்பினேன்; அங்கே உமது தாய் உம்மைப் பெற்றாள்; அங்கே உம்மைப் பெற்றவள் வேதனைப்பட்டு உம்மைப் பெற்ற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ர் என்னை உமது இருதயத்தின்மேல் முத்திரையைப்போலவும், உமது புயத்தின்மேல் முத்திரையைப்போலவும் வைத்துக்கொள்ளும்; நேசம் மரணத்தைப்போல் வலிது; நேசவைராக்கியம் பாதாளத்தைப்போல் கொடிதாயிருக்கிறது; அதின் தழல் அக்கினித்தழலும் அதின் ஜுவாலை கடும் ஜுவாலையுமா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ர் என்னை உமது இருதயத்தின்மேல் முத்திரையைப்போலவும், உமது புயத்தின்மேல் முத்திரையைப்போலவும் வைத்துக்கொள்ளும்; நேசம் மரணத்தைப்போல் வலிது; நேசவைராக்கியம் பாதாளத்தைப்போல் கொடிதாயிருக்கிறது; அதின் தழல் அக்கினித்தழலும் அதின் ஜுவாலை கடும் ஜுவாலையுமாய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ிரளான தண்ணீர்கள் நேசத்தை அவிக்கமாட்டாது, வெள்ளங்களும் அதைத் தணிக்கமாட்டாது; ஒருவன் தன் வீட்டிலுள்ள ஆஸ்திகளையெல்லாம் நேசத்துக்காகக் கொடுத்தாலும், அது முற்றிலும் அசட்டைபண்ணப்ப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ிரளான தண்ணீர்கள் நேசத்தை அவிக்கமாட்டாது, வெள்ளங்களும் அதைத் தணிக்கமாட்டாது; ஒருவன் தன் வீட்டிலுள்ள ஆஸ்திகளையெல்லாம் நேசத்துக்காகக் கொடுத்தாலும், அது முற்றிலும் அசட்டைபண்ணப்ப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மக்கு ஒரு சிறிய சகோதரியுண்டு, அவளுக்கு ஸ்தனங்களில்லை; நம்முடைய சகோதரியைக் கேட்கும்நாளில் அவளுக்காக நாம் என்ன செய்வோம்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மக்கு ஒரு சிறிய சகோதரியுண்டு, அவளுக்கு ஸ்தனங்களில்லை; நம்முடைய சகோதரியைக் கேட்கும்நாளில் அவளுக்காக நாம் என்ன செய்வோம்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் ஒரு மதிலானால், அதின்மேல் வெள்ளிக்கோட்டையைக் கட்டுவோம்; அவள் கதவானால், கேதுருப்பலகைகளை அதற்கு இணைப்ப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் ஒரு மதிலானால், அதின்மேல் வெள்ளிக்கோட்டையைக் கட்டுவோம்; அவள் கதவானால், கேதுருப்பலகைகளை அதற்கு இணைப்ப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மதில்தான், என் ஸ்தனங்கள் கோபுரங்கள்; அவருடைய கண்களில் கடாட்சம்பெறலா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கால் ஆமோனிலே சாலொமோனுக்கு ஒரு திராட்சத்தோட்டம் உண்டாயிருந்தது, அந்தத் தோட்டத்தைக் காவலாளிகள் வசத்திலே அதின் பலனுக்காக, ஒவ்வொருவன் ஆயிரம் வெள்ளிக்காசு கொண்டுவரும்படி விட்ட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கால் ஆமோனிலே சாலொமோனுக்கு ஒரு திராட்சத்தோட்டம் உண்டாயிருந்தது, அந்தத் தோட்டத்தைக் காவலாளிகள் வசத்திலே அதின் பலனுக்காக, ஒவ்வொருவன் ஆயிரம் வெள்ளிக்காசு கொண்டுவரும்படி விட்ட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திராட்சத்தோட்டம் எனக்கு முன்பாக இருக்கிறது; சாலொமோனே! உமக்கு அந்த ஆயிரமும், அதின் கனியைக் காக்கிறவர்களுக்கு இருநூறும் சேர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திராட்சத்தோட்டம் எனக்கு முன்பாக இருக்கிறது; சாலொமோனே! உமக்கு அந்த ஆயிரமும், அதின் கனியைக் காக்கிறவர்களுக்கு இருநூறும் சேர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ோட்டங்களில் வாசம்பண்ணுகிறவளே! தோழர் உன் சத்தத்தைக் கேட்கிறார்கள்; நானும் அதைக் கேட்கட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நேசரே! தீவிரியும், கந்தவர்க்கங்களின் மலைகள்மேலுள்ள வெளிமானுக்கும் மரைகளின் குட்டிக்கும் சமானமாயிர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103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দি তুমি আমার ভাইয়ের মত হতে, য়ে আমার মায়ের স্তন্য পান করেছে, তাহলে আমি যদি তোমাকে বাইরে দেখ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তাম, আমি তোমাকে চুম্বন করতাম এবং তখন কেউই কিন্তু আমাকে ঘৃণা করত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তোমাকে আমার মায়ের বাড়ীতে, তাঁর সেই ঘরে নিয়ে য়েতাম যিনি আমাকে শিক্ষা দিয়েছেন| আমি তো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ডালিম নিষিক্ত সুগন্ধি দ্রাক্ষারস পান করতে দিত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 বাঁ হাত আমার মাথার নীচে এবং তার ডান হাত আমায় জড়িয়ে ধ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হে জেরুশালেমের কন্যাগণ, প্রতিজ্ঞা কর, যতক্ষণ না প্রস্তুত হই, ভালোবাসাকে জাগিও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িয়তমকে ভর করে মরুভূমির মধ্য দিয়ে ওই মেযেটি কে আসছে?যেখানে তোমার মা তোমায় জন্ম দিয়ে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খানে তুমি জন্মেছিলে সেই আপেল গাছের নীচে আমি তোমায় জাগিয়ে 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শীলমোহরের মত আমাকে তোমার হৃদয়ের ওপরে রেখো| শীলমোহরের মত বাহুর ওপরে রেখো| ভালোবাসা মৃত্যুর মত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ক্তিশালী| কামনার আবেগ কবরের মতই বলবান| এর শিখাগুলি জ্বলন্ত আগুনের শিখার মত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বন্যা কখনও ভালোবাসাকে নির্বাসিত করতে পারে না| নদী কখনও ভালোবাসাকে ধুয়ে দিতে পারে না| ভালোবাস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মানুষকে যদি তার সর্বস্ব ত্যাগ করতে হয়, তারা অবশ্যই তা ঘৃণা কর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াদের একটি ছোট ভগিনী আছে| এখনও তার স্তন উদ্ভিন্ন হয় নি| যদি কোন ব্যক্তি তাকে বিবাহ করতে চ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 আমাদের ভগিনীর জন্য আমরা কি করব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দি সে একটা দেওয়াল হত, আমরা তার চারদিকে রূপোর মিনার গড়ে দিতাম| যদি সে দরজা হত, তার চার দিকে এর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ঠের কারুকার্য়্য় করে দিত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ি একটি প্রাচীর, আমার স্তনদ্বয় মিনারের মত| আমি তার চোখে অনুগ্রহ দেখেছ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বাল্-হামোনে শলোমনের একটি দ্রাক্ষা বাগান ছিল| সেই দ্রাক্ষা বাগানে সে রক্ষীদের নিয়োগ করল|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েকে 1,000 রৌপ্য শেকল পরিমাণ দ্রাক্ষা নিয়ে এ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শলোমন তুমি তোমার 1,000 শেকল রাখতে পারো| প্রত্যেকে যারা দ্রাক্ষা এনেছে তাদের 200 শেকল কর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আমি আমার নিজের দ্রাক্ষা ক্ষেত নিজের কাছে রাখব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বাগানের ঐখানে তুমি বস, অনুগামীরা তোমার কথা শুনছে| আমাকেও তা শুনতে দাও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িয় আমার, পালিয়ে যাও| সুগন্ধি মসলার পর্বতে তুমি হরিণের মত কিংবা মৃগবত্সের মত হয়ে গেছ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2026-10-20T11:00:58Z</dcterms:created>
  <dcterms:modified xsi:type="dcterms:W3CDTF">2026-10-20T11:00:58Z</dcterms:modified>
  <dc:title>পরম গীত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