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 போதகராயிருக்க விரும்பு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 போதகராயிருக்க விரும்ப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நியாயப்பிரமாணத்தை நியாயப்படி அநுசரித்தால், நியாயப்பிரமாணம் நல்லதென்று அறிந்த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நியாயப்பிரமாணத்தை நியாயப்படி அநுசரித்தால், நியாயப்பிரமாணம் நல்லதென்று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 பொய்யாணை இடுகிறவர்களுக்க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 பொய்யாணை இடுகிறவர்களுக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யானந்த தேவனுடைய மகிமையான சுவிசேஷத்தின்படி எனக்கு ஒப்புவிக்கப்பட்டிருக்கிற ஆரோக்கியமான உபதேசத்திற்கு எதிரிடையாயிருக்கிற மற்றெந்தச் செய்கைக்கும் விரோதமாய் விதிக்கப்பட்ட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யானந்த தேவனுடைய மகிமையான சுவிசேஷத்தின்படி எனக்கு ஒப்புவிக்கப்பட்டிருக்கிற ஆரோக்கியமான உபதேசத்திற்கு எதிரிடையாயிருக்கிற மற்றெந்தச் செய்கைக்கும் விரோதமாய் விதிக்கப்பட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 பலப்படுத்துகிற நம்முடைய கர்த்தராகிய இயேசுகிறிஸ்து என்னை உண்மையுள்ளவனென்றெண்ணி, இந்த ஊழியத்திற்கு ஏற்படுத்தினபடியால், அவரை ஸ்தோத்திரி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 பலப்படுத்துகிற நம்முடைய கர்த்தராகிய இயேசுகிறிஸ்து என்னை உண்மையுள்ளவனென்றெண்ணி, இந்த ஊழியத்திற்கு ஏற்படுத்தினபடியால், அவரை ஸ்தோத்திரி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ின் கிருபை கிறிஸ்து இயேசுவின்மேலுள்ள விசுவாசத்தோடும் அன்போடுங்கூட என்னிடத்தில் பரிபூரணமாய்ப் பெருக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ின் கிருபை கிறிஸ்து இயேசுவின்மேலுள்ள விசுவாசத்தோடும் அன்போடுங்கூட என்னிடத்தில் பரிபூரணமாய்ப் பெருக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 அங்கிகரிப்புக்கும் பாத்திரமுமானது; அவர்களில் பிரதான பாவி ந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 அங்கிகரிப்புக்கும் பாத்திரமுமானது; அவர்களில் பிரதான பாவி ந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த்தியமும் அழிவில்லாமையும் அதரிசனமுமுள்ள ராஜனுமாய், தாமொருவரே ஞானமுள்ள தேவனுமாயிருக்கிறவருக்கு, கனமும் மகி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ல்மனச்சாட்சியைச் சிலர் தள்ளிவிட்டு, விசுவாசமாகிய கப்பலைச் சேதப்படுத்த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 சாத்தானிடத்தில் ஒப்புக்கொடு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 சாத்தானிடத்தில் ஒப்புக்கொடு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 கட்டளையிட்டபடிய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 கட்டளையிட்டபடிய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்றுமையான உபதேசங்களைப் போதியாதபடிக்கும், விசுவாசத்தினால் விளங்கும் தெய்வீக பக்திவிருத்திக்கு ஏதுவாயிராமல், தர்க்கங்களுக்கு ஏதுவாயிருக்கிற கட்டுக்கதைகளையும் முடிவில்லாத வம்சவரலாறுகளையும் கவனியாதபடிக்கும், நீ சிலருக்குக் கட்டளையிடும்பொருட்டாக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்றுமையான உபதேசங்களைப் போதியாதபடிக்கும், விசுவாசத்தினால் விளங்கும் தெய்வீக பக்திவிருத்திக்கு ஏதுவாயிராமல், தர்க்கங்களுக்கு ஏதுவாயிருக்கிற கட்டுக்கதைகளையும் முடிவில்லாத வம்சவரலாறுகளையும் கவனியாதபடிக்கும், நீ சிலருக்குக் கட்டளையிடும்பொருட்டாக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 பிறக்கும் அன்ப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 பிறக்கும் அன்ப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ிலர் நோக்காமல் வீண்பேச்சுக்கு இடங்கொடுத்து விலகிப்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ധർമ്മോപദേഷ്ടക്കന്മാരായിരിപ്പാൻ ഇച്ഛിക്കുന്നു; തങ്ങൾ പറയുന്നതു ഇന്നതു എന്നും സ്ഥാപ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തു എന്നും ഗ്രഹിക്കുന്ന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്യായപ്രമാണമോ നീതിമാന്നല്ല, അധർമ്മികൾ, അഭക്തർ, അനുസരണംകെട്ടവർ, പാപികൾ, അശുദ്ധർ, ബാഹ്യന്മാ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ഹന്താക്കൾ, മാതൃഹന്താക്കൾ, കുലപാതക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ുർന്നടപ്പുക്കാർ, പുരുഷമൈഥുനക്കാർ, നരമോഷ്ടാക്കൾ, ഭോഷ്കുപറയുന്നവർ, കള്ളസത്യം ചെയ്യുന്നവർ എന്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കക്കാർക്കും പത്ഥ്യോപദേശ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ിപരീതമായ മറ്റു ഏതിന്നും അത്രേ വെച്ചിരിക്കുന്നതു എന്നു ഗ്രഹിച്ചുകൊണ്ടു അതിനെ ന്യായോചിത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യോഗിച്ചാൽ ന്യായപ്രമാണം നല്ലതു തന്നേ എന്നു നാം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ഈ പരിജ്ഞാനം, എങ്കൽ ഭരമേല്പിച്ചിരിക്കുന്നതായി ധന്യനായ ദൈവത്തിന്റെ മഹത്വമുള്ള സുവിശേഷ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ാരമായ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ിക്കു ശക്തി നല്കിയ ക്രിസ്തുയേശു എന്ന നമ്മുടെ കർത്താവു എന്നെ വിശ്വസ്തൻ എന്നു എണ്ണി ശുശ്രൂഷ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ിയതുകൊണ്ടു ഞാൻ അവനെ സ്തു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ുമ്പെ ഞാൻ ദൂഷകനും ഉപദ്രവിയും നിഷ്ഠൂരനും ആയിരുന്നു; എങ്കിലും അവിശ്വാസത്തിൽ അറി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താകകൊണ്ടു എനിക്കു കരുണ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മ്മുടെ കർത്താവിന്റെ കൃപ ക്രിസ്തുയേശുവിലുള്ള വിശ്വാസത്തോടും സ്നേഹത്തോടുംകൂടെ അത്യന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ദ്ധ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്രിസ്തുയേശു പാപികളെ രക്ഷിപ്പാൻ ലോകത്തിൽ വന്നു എന്നുള്ളതു വിശ്വാസ്യവും എല്ലാവരും അംഗീക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ഗ്യവുമായ വചനം തന്നേ; ആ പാപികളിൽ ഞാൻ ഒന്നാമ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ിട്ടും യേശുക്രിസ്തു നിത്യ ജീവന്നായിക്കൊണ്ടു തന്നിൽ വിശ്വസിപ്പാനുള്ള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ൃഷ്ടാന്തത്തിന്നായി സകല ദീർഘക്ഷമയും ഒന്നാമനായ എന്നിൽ കാണിക്കേണ്ടതിന്നു എനിക്കു കരുണ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ത്യരാജാവായി അക്ഷയനും അദൃശ്യനുമായ ഏകദൈവത്തിന്നു എന്നെന്നേക്കും ബഹുമാനവും മഹത്വവും.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കനേ, തിമൊഥെയൊസേ, നിന്നെക്കുറിച്ചു മുമ്പുണ്ടായ പ്രവചനങ്ങൾക്കു ഒത്തവണ്ണം ഞാൻ ഈ ആജ്ഞ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ക്കുന്നു; നീ വിശ്വാസവും നല്ല മനസ്സാക്ഷിയും ഉള്ളവനായി അവയെ അനുസരിച്ചു നല്ല യുദ്ധസേവ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ചിലർ നല്ല മനസ്സാക്ഷി തള്ളിക്കളഞ്ഞിട്ടു അവരുടെ വിശ്വാസക്കപ്പൽ തകർന്ന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ഹുമനയൊസും അലെക്സന്തരും ഈ കൂട്ടത്തിൽ ഉള്ളവർ ആകുന്നു; അവർ ദൂഷണം പറയാതിരിപ്പൻ പഠിക്കേണ്ടതി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സാത്താനെ ഏ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മ്മുടെ രക്ഷിതാവായ ദൈവത്തിന്റെയും നമ്മുടെ പ്രത്യാശയായ ക്രിസ്തുയേശുവിന്റെയും കല്പന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യേശു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ൊസ്തലനായ പൌലൊസ് വിശ്വാസത്തിൽ നിജപുത്രനായ തിമൊഥെയൊസിന്നു എഴുതുന്നതു: പിതാവായ ദൈവത്ത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ം നമ്മുടെ കർത്താവായ ക്രിസ്തുയേശുവിങ്കൽ നിന്നും നിനക്കു കൃപയും കനിവും 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ന്യഥാ ഉപദേശിക്കരുതെന്നും വിശ്വാസം എന്ന ദൈവവ്യവസ്ഥെക്കല്ല തർക്കങ്ങൾക്കു മാത്രം ഉത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ുകഥകളെയും അന്തമില്ലാത്ത വംശാവലികളെയും ശ്രദ്ധികരുതെന്നും ചിലരോടു ആജ്ഞാപ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എഫെസൊസിൽ താമസിക്കേണം എന്നു ഞാൻ മക്കെദൊന്യെക്കു പോകുമ്പോൾ അപേക്ഷിച്ചതുപോലെ ഇപ്പോഴ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ജ്ഞയുടെ ഉദ്ദേശമോ: ശുദ്ധഹൃദയം, നല്ല മനസ്സാക്ഷി, നിർവ്യാജവിശ്വാസം എന്നിവയാൽ ഉളവാകുന്ന സ്നേ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ചിലർ ഇവ വിട്ടുമാറി വൃഥാവാദത്തിലേക്കു തിര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2026-10-20T03:12:14Z</dcterms:created>
  <dcterms:modified xsi:type="dcterms:W3CDTF">2026-10-20T03:12:14Z</dcterms:modified>
  <dc:title>1 തിമൊഥെയൊസ്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